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9" r:id="rId4"/>
    <p:sldId id="257" r:id="rId5"/>
    <p:sldId id="262" r:id="rId6"/>
    <p:sldId id="260" r:id="rId7"/>
    <p:sldId id="264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008"/>
    <a:srgbClr val="080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 showGuides="1">
      <p:cViewPr>
        <p:scale>
          <a:sx n="130" d="100"/>
          <a:sy n="130" d="100"/>
        </p:scale>
        <p:origin x="112" y="-50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40F0A-CA60-4B85-B9D5-F51CCD21B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9573B9-9648-426C-A1CA-EFCF7E5DD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D7147-E393-4FF1-84F7-BE2C9C24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9E79D2-D47A-4B8C-AF14-50F5C0D4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21F92C-E151-4886-ADC3-D2F0B4CA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4899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9E16F-A854-4517-B3A0-E8E9AB44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3E9848-0A69-450F-A620-3DF902B1D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E4DF86-CE58-4FDA-A23D-ABCF4457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AC1661-75CA-4953-A2A5-31C3B786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1E0D62-1379-4DA4-A6EB-97727ED8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844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32CD6A4-D367-42C9-8114-77A00BCD0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6B18D1-37D0-4ABE-823A-2A7B87E5D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CF97D1-5572-4E0B-8D43-BC16B377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D9AA64-A950-417A-80E9-D9BA02FE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72D132-F4CC-4F67-BCF2-C4ABBE31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7184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with Text colorful">
    <p:bg>
      <p:bgPr>
        <a:gradFill>
          <a:gsLst>
            <a:gs pos="0">
              <a:srgbClr val="693AB7"/>
            </a:gs>
            <a:gs pos="100000">
              <a:srgbClr val="A44273"/>
            </a:gs>
          </a:gsLst>
          <a:lin ang="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F482595-4C4F-475E-8095-FC4BA5F41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3375" y="547687"/>
            <a:ext cx="5610225" cy="5762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DD6A5D-9EDC-48B1-89B2-11E454B63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48402" y="1490663"/>
            <a:ext cx="5610223" cy="481965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0883CEC-7BC4-4383-83C7-D1C819470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8399" y="547687"/>
            <a:ext cx="5610225" cy="72866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3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158FA-9462-4B11-9BBC-5A397833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6B70C7-2991-4E5A-BEE5-153DF49FB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1DF9C-A3CF-4902-9D08-A9D00D05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BA2FBF-0F1F-492F-991A-EBB74AAD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5101AF-0122-4521-83D9-72169DEF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578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C1C82-651B-484B-999C-617A8C47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A25B5D-19FE-45FB-8AE1-A791E959B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F1E635-82F1-4C47-9DCA-FCC8FB7A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F1A0F6-54BC-4A22-B53C-39B9A25E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637EB1-BEAC-4B25-8305-6449B142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1338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E5E42-9FB1-446D-B9E9-D27F657D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51593C-7390-4DF3-A99A-355053796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1E6B09-6251-48A7-A878-45D2760D2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E566C6-62A6-46D9-ACBD-282FBB291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EAF35F-E819-4AB4-8FF5-1FF52B63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D57C17-6E8E-470D-9573-C6DE3195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477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3FD79-9555-417F-86A6-978B1B9F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45A696-4F53-47C3-BCA4-90CFC500F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7FEDD7-040E-4EDC-ABF1-BF9E8CC54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FD5EA6-A546-4B0F-8596-4BF9A2C4A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EE3323-65E0-4540-8D34-E0C0307DC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2B4223-DDE0-4BE6-9B90-23CB70AC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D05B7-BC5C-4FFF-9F40-F5DF29ED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B32C7F-28CB-42A0-B20A-F40693F7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44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E2B99-741C-48A8-8E58-902ABCC2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9A63CA-6B7D-483E-9F49-8B14F66A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685A2C-C38E-4AB5-A7F7-7BE7B3AE7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280966-6384-49A5-9AED-E88D1BE7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678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91284AF-5B3B-44BF-BF76-1B4A1A38F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00718F-2A17-41E8-A27B-B8234DA0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4F0EC0-19A0-4307-A8A4-80AF108E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613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1A4C3-782E-4CC0-A711-06A9D8F5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D6914-DA57-4C20-B9AF-856222236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D126A2-9A18-4AB9-923C-73C486DDA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3C310B-0324-4F9C-AADA-9DA2C4E2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DEC1F9-6D7F-436E-9DFF-5DFF7029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DA25C2-8C1C-4D1C-A4F0-24D46B1C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4344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CA5EA-E338-498B-AF7A-B45CCD52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77D26C-FB79-443F-BABE-7097A6D08A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260DA0-4A07-4FF1-AE22-2A48A360B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93A49D-A289-4D95-BA26-A7824E05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F50531-B3F1-439A-BD0E-CC28C749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E9095-B7D3-4AA7-9F13-FDECB481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381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C0CBFB-787F-4339-B7CB-7924570F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CF4F62-C072-4F38-8D90-2154F1632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7988C6-28B8-4EC4-BC7B-4038E30AF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4CAB1-7F70-4FAA-83BB-7E489C0BCEFD}" type="datetimeFigureOut">
              <a:rPr lang="de-AT" smtClean="0"/>
              <a:t>01.04.20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FFB9B2-31F8-44F6-8C95-30C9D5DF9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F1DB94-9BD4-4088-92F7-61F9AB641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7A06-13F1-4B5A-B124-C4B70AF12CB9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6379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microsoft.com/office/2007/relationships/media" Target="../media/media3.wav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2.png"/><Relationship Id="rId5" Type="http://schemas.microsoft.com/office/2007/relationships/media" Target="../media/media4.mp3"/><Relationship Id="rId10" Type="http://schemas.openxmlformats.org/officeDocument/2006/relationships/image" Target="../media/image4.png"/><Relationship Id="rId4" Type="http://schemas.openxmlformats.org/officeDocument/2006/relationships/audio" Target="../media/media3.wav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undboard.com/sb/sound/904541" TargetMode="External"/><Relationship Id="rId13" Type="http://schemas.openxmlformats.org/officeDocument/2006/relationships/hyperlink" Target="https://www.soundboard.com/sb/sound/904536" TargetMode="External"/><Relationship Id="rId3" Type="http://schemas.openxmlformats.org/officeDocument/2006/relationships/hyperlink" Target="https://www.soundboard.com/sb/sound/904527" TargetMode="External"/><Relationship Id="rId7" Type="http://schemas.openxmlformats.org/officeDocument/2006/relationships/hyperlink" Target="https://www.soundboard.com/sb/sound/904542" TargetMode="External"/><Relationship Id="rId12" Type="http://schemas.openxmlformats.org/officeDocument/2006/relationships/hyperlink" Target="https://www.soundboard.com/sb/sound/90453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oundboard.com/sb/sound/904546" TargetMode="External"/><Relationship Id="rId11" Type="http://schemas.openxmlformats.org/officeDocument/2006/relationships/hyperlink" Target="https://www.soundboard.com/sb/sound/904538" TargetMode="External"/><Relationship Id="rId5" Type="http://schemas.openxmlformats.org/officeDocument/2006/relationships/hyperlink" Target="https://www.soundboard.com/sb/sound/904544" TargetMode="External"/><Relationship Id="rId10" Type="http://schemas.openxmlformats.org/officeDocument/2006/relationships/hyperlink" Target="https://www.soundboard.com/sb/sound/904539" TargetMode="External"/><Relationship Id="rId4" Type="http://schemas.openxmlformats.org/officeDocument/2006/relationships/hyperlink" Target="https://www.soundboard.com/sb/sound/904547" TargetMode="External"/><Relationship Id="rId9" Type="http://schemas.openxmlformats.org/officeDocument/2006/relationships/hyperlink" Target="https://www.soundboard.com/sb/sound/904540" TargetMode="Externa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lizard.com/blog/who-wants-to-be-a-millionaire-powerpoint-templa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Logo">
            <a:extLst>
              <a:ext uri="{FF2B5EF4-FFF2-40B4-BE49-F238E27FC236}">
                <a16:creationId xmlns:a16="http://schemas.microsoft.com/office/drawing/2014/main" id="{D447C0C5-DE5F-4BF4-B62F-0CCF21E55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3208" y="71959"/>
            <a:ext cx="9625584" cy="6787108"/>
          </a:xfrm>
          <a:prstGeom prst="rect">
            <a:avLst/>
          </a:prstGeom>
        </p:spPr>
      </p:pic>
      <p:pic>
        <p:nvPicPr>
          <p:cNvPr id="3" name="Main Theme">
            <a:hlinkClick r:id="" action="ppaction://media"/>
            <a:extLst>
              <a:ext uri="{FF2B5EF4-FFF2-40B4-BE49-F238E27FC236}">
                <a16:creationId xmlns:a16="http://schemas.microsoft.com/office/drawing/2014/main" id="{073D2775-4FCD-4044-B742-1175254FF57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479" end="7774.2857"/>
                  <p14:fade in="225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2255" y="247904"/>
            <a:ext cx="609600" cy="609600"/>
          </a:xfrm>
          <a:prstGeom prst="rect">
            <a:avLst/>
          </a:prstGeom>
        </p:spPr>
      </p:pic>
      <p:pic>
        <p:nvPicPr>
          <p:cNvPr id="4" name="SL Logo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CBD0B21-B91D-42DB-B893-F1DC86A19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2" presetClass="emph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5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9A9127F-6A62-4E1D-BA5E-8DF80971DDEE}"/>
              </a:ext>
            </a:extLst>
          </p:cNvPr>
          <p:cNvCxnSpPr>
            <a:cxnSpLocks/>
          </p:cNvCxnSpPr>
          <p:nvPr/>
        </p:nvCxnSpPr>
        <p:spPr>
          <a:xfrm flipV="1">
            <a:off x="0" y="342900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0200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0860989-830B-45DB-9424-F928FD2DAD39}"/>
              </a:ext>
            </a:extLst>
          </p:cNvPr>
          <p:cNvCxnSpPr>
            <a:cxnSpLocks/>
          </p:cNvCxnSpPr>
          <p:nvPr/>
        </p:nvCxnSpPr>
        <p:spPr>
          <a:xfrm>
            <a:off x="0" y="574950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Frage">
            <a:extLst>
              <a:ext uri="{FF2B5EF4-FFF2-40B4-BE49-F238E27FC236}">
                <a16:creationId xmlns:a16="http://schemas.microsoft.com/office/drawing/2014/main" id="{05F0C109-1E30-460E-96FB-9CCF23A1864B}"/>
              </a:ext>
            </a:extLst>
          </p:cNvPr>
          <p:cNvGrpSpPr/>
          <p:nvPr/>
        </p:nvGrpSpPr>
        <p:grpSpPr>
          <a:xfrm>
            <a:off x="1486787" y="2865973"/>
            <a:ext cx="9218426" cy="1136407"/>
            <a:chOff x="1486787" y="2865973"/>
            <a:chExt cx="9218426" cy="1136407"/>
          </a:xfrm>
        </p:grpSpPr>
        <p:sp>
          <p:nvSpPr>
            <p:cNvPr id="21" name="Frage Figur">
              <a:extLst>
                <a:ext uri="{FF2B5EF4-FFF2-40B4-BE49-F238E27FC236}">
                  <a16:creationId xmlns:a16="http://schemas.microsoft.com/office/drawing/2014/main" id="{51B3DB18-75E0-4758-A993-9ABA01725308}"/>
                </a:ext>
              </a:extLst>
            </p:cNvPr>
            <p:cNvSpPr/>
            <p:nvPr/>
          </p:nvSpPr>
          <p:spPr>
            <a:xfrm>
              <a:off x="1486787" y="2865973"/>
              <a:ext cx="9218426" cy="1136407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473"/>
                <a:gd name="connsiteY0" fmla="*/ 4868 h 9998"/>
                <a:gd name="connsiteX1" fmla="*/ 999 w 9473"/>
                <a:gd name="connsiteY1" fmla="*/ 1 h 9998"/>
                <a:gd name="connsiteX2" fmla="*/ 8015 w 9473"/>
                <a:gd name="connsiteY2" fmla="*/ 1 h 9998"/>
                <a:gd name="connsiteX3" fmla="*/ 9473 w 9473"/>
                <a:gd name="connsiteY3" fmla="*/ 5286 h 9998"/>
                <a:gd name="connsiteX4" fmla="*/ 7996 w 9473"/>
                <a:gd name="connsiteY4" fmla="*/ 9941 h 9998"/>
                <a:gd name="connsiteX5" fmla="*/ 999 w 9473"/>
                <a:gd name="connsiteY5" fmla="*/ 9986 h 9998"/>
                <a:gd name="connsiteX6" fmla="*/ 0 w 9473"/>
                <a:gd name="connsiteY6" fmla="*/ 4868 h 9998"/>
                <a:gd name="connsiteX0" fmla="*/ 0 w 10000"/>
                <a:gd name="connsiteY0" fmla="*/ 4869 h 10000"/>
                <a:gd name="connsiteX1" fmla="*/ 1055 w 10000"/>
                <a:gd name="connsiteY1" fmla="*/ 1 h 10000"/>
                <a:gd name="connsiteX2" fmla="*/ 8461 w 10000"/>
                <a:gd name="connsiteY2" fmla="*/ 1 h 10000"/>
                <a:gd name="connsiteX3" fmla="*/ 10000 w 10000"/>
                <a:gd name="connsiteY3" fmla="*/ 5287 h 10000"/>
                <a:gd name="connsiteX4" fmla="*/ 8441 w 10000"/>
                <a:gd name="connsiteY4" fmla="*/ 9943 h 10000"/>
                <a:gd name="connsiteX5" fmla="*/ 1055 w 10000"/>
                <a:gd name="connsiteY5" fmla="*/ 9988 h 10000"/>
                <a:gd name="connsiteX6" fmla="*/ 0 w 10000"/>
                <a:gd name="connsiteY6" fmla="*/ 4869 h 10000"/>
                <a:gd name="connsiteX0" fmla="*/ 0 w 10000"/>
                <a:gd name="connsiteY0" fmla="*/ 4869 h 10022"/>
                <a:gd name="connsiteX1" fmla="*/ 1055 w 10000"/>
                <a:gd name="connsiteY1" fmla="*/ 1 h 10022"/>
                <a:gd name="connsiteX2" fmla="*/ 8461 w 10000"/>
                <a:gd name="connsiteY2" fmla="*/ 1 h 10022"/>
                <a:gd name="connsiteX3" fmla="*/ 10000 w 10000"/>
                <a:gd name="connsiteY3" fmla="*/ 5287 h 10022"/>
                <a:gd name="connsiteX4" fmla="*/ 8441 w 10000"/>
                <a:gd name="connsiteY4" fmla="*/ 9943 h 10022"/>
                <a:gd name="connsiteX5" fmla="*/ 1055 w 10000"/>
                <a:gd name="connsiteY5" fmla="*/ 9988 h 10022"/>
                <a:gd name="connsiteX6" fmla="*/ 0 w 10000"/>
                <a:gd name="connsiteY6" fmla="*/ 4869 h 10022"/>
                <a:gd name="connsiteX0" fmla="*/ 0 w 10000"/>
                <a:gd name="connsiteY0" fmla="*/ 4869 h 10016"/>
                <a:gd name="connsiteX1" fmla="*/ 1055 w 10000"/>
                <a:gd name="connsiteY1" fmla="*/ 1 h 10016"/>
                <a:gd name="connsiteX2" fmla="*/ 8461 w 10000"/>
                <a:gd name="connsiteY2" fmla="*/ 1 h 10016"/>
                <a:gd name="connsiteX3" fmla="*/ 10000 w 10000"/>
                <a:gd name="connsiteY3" fmla="*/ 5287 h 10016"/>
                <a:gd name="connsiteX4" fmla="*/ 8441 w 10000"/>
                <a:gd name="connsiteY4" fmla="*/ 9943 h 10016"/>
                <a:gd name="connsiteX5" fmla="*/ 1055 w 10000"/>
                <a:gd name="connsiteY5" fmla="*/ 9988 h 10016"/>
                <a:gd name="connsiteX6" fmla="*/ 0 w 10000"/>
                <a:gd name="connsiteY6" fmla="*/ 4869 h 10016"/>
                <a:gd name="connsiteX0" fmla="*/ 0 w 9362"/>
                <a:gd name="connsiteY0" fmla="*/ 4869 h 10016"/>
                <a:gd name="connsiteX1" fmla="*/ 1055 w 9362"/>
                <a:gd name="connsiteY1" fmla="*/ 1 h 10016"/>
                <a:gd name="connsiteX2" fmla="*/ 8461 w 9362"/>
                <a:gd name="connsiteY2" fmla="*/ 1 h 10016"/>
                <a:gd name="connsiteX3" fmla="*/ 9362 w 9362"/>
                <a:gd name="connsiteY3" fmla="*/ 5454 h 10016"/>
                <a:gd name="connsiteX4" fmla="*/ 8441 w 9362"/>
                <a:gd name="connsiteY4" fmla="*/ 9943 h 10016"/>
                <a:gd name="connsiteX5" fmla="*/ 1055 w 9362"/>
                <a:gd name="connsiteY5" fmla="*/ 9988 h 10016"/>
                <a:gd name="connsiteX6" fmla="*/ 0 w 9362"/>
                <a:gd name="connsiteY6" fmla="*/ 4869 h 10016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00"/>
                <a:gd name="connsiteY0" fmla="*/ 4861 h 10000"/>
                <a:gd name="connsiteX1" fmla="*/ 1127 w 10000"/>
                <a:gd name="connsiteY1" fmla="*/ 1 h 10000"/>
                <a:gd name="connsiteX2" fmla="*/ 9038 w 10000"/>
                <a:gd name="connsiteY2" fmla="*/ 1 h 10000"/>
                <a:gd name="connsiteX3" fmla="*/ 10000 w 10000"/>
                <a:gd name="connsiteY3" fmla="*/ 5445 h 10000"/>
                <a:gd name="connsiteX4" fmla="*/ 9016 w 10000"/>
                <a:gd name="connsiteY4" fmla="*/ 9927 h 10000"/>
                <a:gd name="connsiteX5" fmla="*/ 1127 w 10000"/>
                <a:gd name="connsiteY5" fmla="*/ 9972 h 10000"/>
                <a:gd name="connsiteX6" fmla="*/ 0 w 10000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445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7"/>
                <a:gd name="connsiteY0" fmla="*/ 4861 h 10000"/>
                <a:gd name="connsiteX1" fmla="*/ 1127 w 10087"/>
                <a:gd name="connsiteY1" fmla="*/ 1 h 10000"/>
                <a:gd name="connsiteX2" fmla="*/ 9038 w 10087"/>
                <a:gd name="connsiteY2" fmla="*/ 1 h 10000"/>
                <a:gd name="connsiteX3" fmla="*/ 10087 w 10087"/>
                <a:gd name="connsiteY3" fmla="*/ 5362 h 10000"/>
                <a:gd name="connsiteX4" fmla="*/ 9016 w 10087"/>
                <a:gd name="connsiteY4" fmla="*/ 9927 h 10000"/>
                <a:gd name="connsiteX5" fmla="*/ 1127 w 10087"/>
                <a:gd name="connsiteY5" fmla="*/ 9972 h 10000"/>
                <a:gd name="connsiteX6" fmla="*/ 0 w 10087"/>
                <a:gd name="connsiteY6" fmla="*/ 4861 h 10000"/>
                <a:gd name="connsiteX0" fmla="*/ 0 w 10083"/>
                <a:gd name="connsiteY0" fmla="*/ 4861 h 10000"/>
                <a:gd name="connsiteX1" fmla="*/ 1127 w 10083"/>
                <a:gd name="connsiteY1" fmla="*/ 1 h 10000"/>
                <a:gd name="connsiteX2" fmla="*/ 9038 w 10083"/>
                <a:gd name="connsiteY2" fmla="*/ 1 h 10000"/>
                <a:gd name="connsiteX3" fmla="*/ 10083 w 10083"/>
                <a:gd name="connsiteY3" fmla="*/ 5039 h 10000"/>
                <a:gd name="connsiteX4" fmla="*/ 9016 w 10083"/>
                <a:gd name="connsiteY4" fmla="*/ 9927 h 10000"/>
                <a:gd name="connsiteX5" fmla="*/ 1127 w 10083"/>
                <a:gd name="connsiteY5" fmla="*/ 9972 h 10000"/>
                <a:gd name="connsiteX6" fmla="*/ 0 w 10083"/>
                <a:gd name="connsiteY6" fmla="*/ 4861 h 10000"/>
                <a:gd name="connsiteX0" fmla="*/ 0 w 10072"/>
                <a:gd name="connsiteY0" fmla="*/ 5076 h 10004"/>
                <a:gd name="connsiteX1" fmla="*/ 1116 w 10072"/>
                <a:gd name="connsiteY1" fmla="*/ 1 h 10004"/>
                <a:gd name="connsiteX2" fmla="*/ 9027 w 10072"/>
                <a:gd name="connsiteY2" fmla="*/ 1 h 10004"/>
                <a:gd name="connsiteX3" fmla="*/ 10072 w 10072"/>
                <a:gd name="connsiteY3" fmla="*/ 5039 h 10004"/>
                <a:gd name="connsiteX4" fmla="*/ 9005 w 10072"/>
                <a:gd name="connsiteY4" fmla="*/ 9927 h 10004"/>
                <a:gd name="connsiteX5" fmla="*/ 1116 w 10072"/>
                <a:gd name="connsiteY5" fmla="*/ 9972 h 10004"/>
                <a:gd name="connsiteX6" fmla="*/ 0 w 10072"/>
                <a:gd name="connsiteY6" fmla="*/ 5076 h 10004"/>
                <a:gd name="connsiteX0" fmla="*/ 0 w 10083"/>
                <a:gd name="connsiteY0" fmla="*/ 5004 h 10003"/>
                <a:gd name="connsiteX1" fmla="*/ 1127 w 10083"/>
                <a:gd name="connsiteY1" fmla="*/ 1 h 10003"/>
                <a:gd name="connsiteX2" fmla="*/ 9038 w 10083"/>
                <a:gd name="connsiteY2" fmla="*/ 1 h 10003"/>
                <a:gd name="connsiteX3" fmla="*/ 10083 w 10083"/>
                <a:gd name="connsiteY3" fmla="*/ 5039 h 10003"/>
                <a:gd name="connsiteX4" fmla="*/ 9016 w 10083"/>
                <a:gd name="connsiteY4" fmla="*/ 9927 h 10003"/>
                <a:gd name="connsiteX5" fmla="*/ 1127 w 10083"/>
                <a:gd name="connsiteY5" fmla="*/ 9972 h 10003"/>
                <a:gd name="connsiteX6" fmla="*/ 0 w 10083"/>
                <a:gd name="connsiteY6" fmla="*/ 5004 h 10003"/>
                <a:gd name="connsiteX0" fmla="*/ 0 w 10003"/>
                <a:gd name="connsiteY0" fmla="*/ 5281 h 10009"/>
                <a:gd name="connsiteX1" fmla="*/ 1047 w 10003"/>
                <a:gd name="connsiteY1" fmla="*/ 1 h 10009"/>
                <a:gd name="connsiteX2" fmla="*/ 8958 w 10003"/>
                <a:gd name="connsiteY2" fmla="*/ 1 h 10009"/>
                <a:gd name="connsiteX3" fmla="*/ 10003 w 10003"/>
                <a:gd name="connsiteY3" fmla="*/ 5039 h 10009"/>
                <a:gd name="connsiteX4" fmla="*/ 8936 w 10003"/>
                <a:gd name="connsiteY4" fmla="*/ 9927 h 10009"/>
                <a:gd name="connsiteX5" fmla="*/ 1047 w 10003"/>
                <a:gd name="connsiteY5" fmla="*/ 9972 h 10009"/>
                <a:gd name="connsiteX6" fmla="*/ 0 w 10003"/>
                <a:gd name="connsiteY6" fmla="*/ 5281 h 10009"/>
                <a:gd name="connsiteX0" fmla="*/ 0 w 10003"/>
                <a:gd name="connsiteY0" fmla="*/ 5142 h 10006"/>
                <a:gd name="connsiteX1" fmla="*/ 1047 w 10003"/>
                <a:gd name="connsiteY1" fmla="*/ 1 h 10006"/>
                <a:gd name="connsiteX2" fmla="*/ 8958 w 10003"/>
                <a:gd name="connsiteY2" fmla="*/ 1 h 10006"/>
                <a:gd name="connsiteX3" fmla="*/ 10003 w 10003"/>
                <a:gd name="connsiteY3" fmla="*/ 5039 h 10006"/>
                <a:gd name="connsiteX4" fmla="*/ 8936 w 10003"/>
                <a:gd name="connsiteY4" fmla="*/ 9927 h 10006"/>
                <a:gd name="connsiteX5" fmla="*/ 1047 w 10003"/>
                <a:gd name="connsiteY5" fmla="*/ 9972 h 10006"/>
                <a:gd name="connsiteX6" fmla="*/ 0 w 10003"/>
                <a:gd name="connsiteY6" fmla="*/ 5142 h 10006"/>
                <a:gd name="connsiteX0" fmla="*/ 0 w 10000"/>
                <a:gd name="connsiteY0" fmla="*/ 4893 h 10001"/>
                <a:gd name="connsiteX1" fmla="*/ 1044 w 10000"/>
                <a:gd name="connsiteY1" fmla="*/ 1 h 10001"/>
                <a:gd name="connsiteX2" fmla="*/ 8955 w 10000"/>
                <a:gd name="connsiteY2" fmla="*/ 1 h 10001"/>
                <a:gd name="connsiteX3" fmla="*/ 10000 w 10000"/>
                <a:gd name="connsiteY3" fmla="*/ 5039 h 10001"/>
                <a:gd name="connsiteX4" fmla="*/ 8933 w 10000"/>
                <a:gd name="connsiteY4" fmla="*/ 9927 h 10001"/>
                <a:gd name="connsiteX5" fmla="*/ 1044 w 10000"/>
                <a:gd name="connsiteY5" fmla="*/ 9972 h 10001"/>
                <a:gd name="connsiteX6" fmla="*/ 0 w 10000"/>
                <a:gd name="connsiteY6" fmla="*/ 4893 h 10001"/>
                <a:gd name="connsiteX0" fmla="*/ 0 w 10000"/>
                <a:gd name="connsiteY0" fmla="*/ 5018 h 10003"/>
                <a:gd name="connsiteX1" fmla="*/ 1044 w 10000"/>
                <a:gd name="connsiteY1" fmla="*/ 1 h 10003"/>
                <a:gd name="connsiteX2" fmla="*/ 8955 w 10000"/>
                <a:gd name="connsiteY2" fmla="*/ 1 h 10003"/>
                <a:gd name="connsiteX3" fmla="*/ 10000 w 10000"/>
                <a:gd name="connsiteY3" fmla="*/ 5039 h 10003"/>
                <a:gd name="connsiteX4" fmla="*/ 8933 w 10000"/>
                <a:gd name="connsiteY4" fmla="*/ 9927 h 10003"/>
                <a:gd name="connsiteX5" fmla="*/ 1044 w 10000"/>
                <a:gd name="connsiteY5" fmla="*/ 9972 h 10003"/>
                <a:gd name="connsiteX6" fmla="*/ 0 w 10000"/>
                <a:gd name="connsiteY6" fmla="*/ 5018 h 10003"/>
                <a:gd name="connsiteX0" fmla="*/ 0 w 10006"/>
                <a:gd name="connsiteY0" fmla="*/ 5045 h 10004"/>
                <a:gd name="connsiteX1" fmla="*/ 1050 w 10006"/>
                <a:gd name="connsiteY1" fmla="*/ 1 h 10004"/>
                <a:gd name="connsiteX2" fmla="*/ 8961 w 10006"/>
                <a:gd name="connsiteY2" fmla="*/ 1 h 10004"/>
                <a:gd name="connsiteX3" fmla="*/ 10006 w 10006"/>
                <a:gd name="connsiteY3" fmla="*/ 5039 h 10004"/>
                <a:gd name="connsiteX4" fmla="*/ 8939 w 10006"/>
                <a:gd name="connsiteY4" fmla="*/ 9927 h 10004"/>
                <a:gd name="connsiteX5" fmla="*/ 1050 w 10006"/>
                <a:gd name="connsiteY5" fmla="*/ 9972 h 10004"/>
                <a:gd name="connsiteX6" fmla="*/ 0 w 10006"/>
                <a:gd name="connsiteY6" fmla="*/ 5045 h 1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6" h="10004">
                  <a:moveTo>
                    <a:pt x="0" y="5045"/>
                  </a:moveTo>
                  <a:cubicBezTo>
                    <a:pt x="513" y="1631"/>
                    <a:pt x="122" y="86"/>
                    <a:pt x="1050" y="1"/>
                  </a:cubicBezTo>
                  <a:lnTo>
                    <a:pt x="8961" y="1"/>
                  </a:lnTo>
                  <a:cubicBezTo>
                    <a:pt x="9990" y="-16"/>
                    <a:pt x="9537" y="540"/>
                    <a:pt x="10006" y="5039"/>
                  </a:cubicBezTo>
                  <a:cubicBezTo>
                    <a:pt x="9608" y="9039"/>
                    <a:pt x="9872" y="10038"/>
                    <a:pt x="8939" y="9927"/>
                  </a:cubicBezTo>
                  <a:lnTo>
                    <a:pt x="1050" y="9972"/>
                  </a:lnTo>
                  <a:cubicBezTo>
                    <a:pt x="110" y="10230"/>
                    <a:pt x="521" y="8962"/>
                    <a:pt x="0" y="5045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baseline="-25000"/>
            </a:p>
          </p:txBody>
        </p:sp>
        <p:sp>
          <p:nvSpPr>
            <p:cNvPr id="37" name="Frage">
              <a:extLst>
                <a:ext uri="{FF2B5EF4-FFF2-40B4-BE49-F238E27FC236}">
                  <a16:creationId xmlns:a16="http://schemas.microsoft.com/office/drawing/2014/main" id="{C3B56E82-3F41-4BD8-932A-56FE73D1167A}"/>
                </a:ext>
              </a:extLst>
            </p:cNvPr>
            <p:cNvSpPr txBox="1"/>
            <p:nvPr/>
          </p:nvSpPr>
          <p:spPr>
            <a:xfrm>
              <a:off x="3337341" y="3191608"/>
              <a:ext cx="5698273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de-AT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Who was not a member of The Beatles?</a:t>
              </a:r>
            </a:p>
          </p:txBody>
        </p:sp>
      </p:grpSp>
      <p:grpSp>
        <p:nvGrpSpPr>
          <p:cNvPr id="4" name="Antwort A">
            <a:extLst>
              <a:ext uri="{FF2B5EF4-FFF2-40B4-BE49-F238E27FC236}">
                <a16:creationId xmlns:a16="http://schemas.microsoft.com/office/drawing/2014/main" id="{462FB440-3802-4640-95E5-7E769F1888EB}"/>
              </a:ext>
            </a:extLst>
          </p:cNvPr>
          <p:cNvGrpSpPr/>
          <p:nvPr/>
        </p:nvGrpSpPr>
        <p:grpSpPr>
          <a:xfrm>
            <a:off x="1452892" y="4172004"/>
            <a:ext cx="4524162" cy="929685"/>
            <a:chOff x="1452892" y="4172004"/>
            <a:chExt cx="4524162" cy="929685"/>
          </a:xfrm>
        </p:grpSpPr>
        <p:sp>
          <p:nvSpPr>
            <p:cNvPr id="20" name="Auswahlfigur A">
              <a:extLst>
                <a:ext uri="{FF2B5EF4-FFF2-40B4-BE49-F238E27FC236}">
                  <a16:creationId xmlns:a16="http://schemas.microsoft.com/office/drawing/2014/main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3" name="A">
              <a:extLst>
                <a:ext uri="{FF2B5EF4-FFF2-40B4-BE49-F238E27FC236}">
                  <a16:creationId xmlns:a16="http://schemas.microsoft.com/office/drawing/2014/main" id="{AF0BF5BB-760B-4D01-AAEE-BEDC070EF526}"/>
                </a:ext>
              </a:extLst>
            </p:cNvPr>
            <p:cNvSpPr txBox="1"/>
            <p:nvPr/>
          </p:nvSpPr>
          <p:spPr>
            <a:xfrm>
              <a:off x="1717288" y="4381083"/>
              <a:ext cx="446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>
                  <a:solidFill>
                    <a:srgbClr val="FFC000"/>
                  </a:solidFill>
                  <a:latin typeface="Abadi Extra Light" panose="020B0204020104020204" pitchFamily="34" charset="0"/>
                </a:rPr>
                <a:t>A</a:t>
              </a:r>
            </a:p>
          </p:txBody>
        </p:sp>
        <p:sp>
          <p:nvSpPr>
            <p:cNvPr id="38" name="Antworttext A">
              <a:extLst>
                <a:ext uri="{FF2B5EF4-FFF2-40B4-BE49-F238E27FC236}">
                  <a16:creationId xmlns:a16="http://schemas.microsoft.com/office/drawing/2014/main" id="{16388FA3-C0D9-410C-BAE2-A6485A7F9BED}"/>
                </a:ext>
              </a:extLst>
            </p:cNvPr>
            <p:cNvSpPr txBox="1"/>
            <p:nvPr/>
          </p:nvSpPr>
          <p:spPr>
            <a:xfrm>
              <a:off x="2163338" y="4185359"/>
              <a:ext cx="3378818" cy="916330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de-AT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John Lennon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Antwort B">
            <a:extLst>
              <a:ext uri="{FF2B5EF4-FFF2-40B4-BE49-F238E27FC236}">
                <a16:creationId xmlns:a16="http://schemas.microsoft.com/office/drawing/2014/main" id="{E30C8AA2-BEE5-47D2-84F3-F5461D24D06A}"/>
              </a:ext>
            </a:extLst>
          </p:cNvPr>
          <p:cNvGrpSpPr/>
          <p:nvPr/>
        </p:nvGrpSpPr>
        <p:grpSpPr>
          <a:xfrm>
            <a:off x="6271529" y="4185358"/>
            <a:ext cx="4524162" cy="929684"/>
            <a:chOff x="6271529" y="4185358"/>
            <a:chExt cx="4524162" cy="929684"/>
          </a:xfrm>
        </p:grpSpPr>
        <p:sp>
          <p:nvSpPr>
            <p:cNvPr id="30" name="Auswahlfigur B">
              <a:extLst>
                <a:ext uri="{FF2B5EF4-FFF2-40B4-BE49-F238E27FC236}">
                  <a16:creationId xmlns:a16="http://schemas.microsoft.com/office/drawing/2014/main" id="{1D35DB63-5230-4019-8D00-0A6FF7AB72BE}"/>
                </a:ext>
              </a:extLst>
            </p:cNvPr>
            <p:cNvSpPr/>
            <p:nvPr/>
          </p:nvSpPr>
          <p:spPr>
            <a:xfrm>
              <a:off x="6271529" y="4185358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de-AT"/>
            </a:p>
          </p:txBody>
        </p:sp>
        <p:sp>
          <p:nvSpPr>
            <p:cNvPr id="34" name="B">
              <a:extLst>
                <a:ext uri="{FF2B5EF4-FFF2-40B4-BE49-F238E27FC236}">
                  <a16:creationId xmlns:a16="http://schemas.microsoft.com/office/drawing/2014/main" id="{B1A0CF1A-F77F-402E-B1AB-817C9CF3DB58}"/>
                </a:ext>
              </a:extLst>
            </p:cNvPr>
            <p:cNvSpPr txBox="1"/>
            <p:nvPr/>
          </p:nvSpPr>
          <p:spPr>
            <a:xfrm>
              <a:off x="6544962" y="4379082"/>
              <a:ext cx="446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>
                  <a:solidFill>
                    <a:srgbClr val="FFC000"/>
                  </a:solidFill>
                  <a:latin typeface="Abadi Extra Light" panose="020B0204020104020204" pitchFamily="34" charset="0"/>
                </a:rPr>
                <a:t>B</a:t>
              </a:r>
            </a:p>
          </p:txBody>
        </p:sp>
        <p:sp>
          <p:nvSpPr>
            <p:cNvPr id="39" name="Antworttext B">
              <a:extLst>
                <a:ext uri="{FF2B5EF4-FFF2-40B4-BE49-F238E27FC236}">
                  <a16:creationId xmlns:a16="http://schemas.microsoft.com/office/drawing/2014/main" id="{84384844-2196-42F7-B547-580509577301}"/>
                </a:ext>
              </a:extLst>
            </p:cNvPr>
            <p:cNvSpPr txBox="1"/>
            <p:nvPr/>
          </p:nvSpPr>
          <p:spPr>
            <a:xfrm>
              <a:off x="6991010" y="4185358"/>
              <a:ext cx="3483702" cy="8992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de-AT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Ringo Star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Antwort C">
            <a:extLst>
              <a:ext uri="{FF2B5EF4-FFF2-40B4-BE49-F238E27FC236}">
                <a16:creationId xmlns:a16="http://schemas.microsoft.com/office/drawing/2014/main" id="{F2F40ED8-7124-40BD-BD7C-8B35A1D59DE6}"/>
              </a:ext>
            </a:extLst>
          </p:cNvPr>
          <p:cNvGrpSpPr/>
          <p:nvPr/>
        </p:nvGrpSpPr>
        <p:grpSpPr>
          <a:xfrm>
            <a:off x="1452892" y="5271311"/>
            <a:ext cx="4524162" cy="929685"/>
            <a:chOff x="1452892" y="5271311"/>
            <a:chExt cx="4524162" cy="929685"/>
          </a:xfrm>
        </p:grpSpPr>
        <p:sp>
          <p:nvSpPr>
            <p:cNvPr id="31" name="Auswahlfigur C">
              <a:extLst>
                <a:ext uri="{FF2B5EF4-FFF2-40B4-BE49-F238E27FC236}">
                  <a16:creationId xmlns:a16="http://schemas.microsoft.com/office/drawing/2014/main" id="{87D5B7B0-B504-40C5-BFC9-D3328A97AC1E}"/>
                </a:ext>
              </a:extLst>
            </p:cNvPr>
            <p:cNvSpPr/>
            <p:nvPr/>
          </p:nvSpPr>
          <p:spPr>
            <a:xfrm>
              <a:off x="1452892" y="5271312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5" name="C">
              <a:extLst>
                <a:ext uri="{FF2B5EF4-FFF2-40B4-BE49-F238E27FC236}">
                  <a16:creationId xmlns:a16="http://schemas.microsoft.com/office/drawing/2014/main" id="{FF00A738-E5E1-4733-9E2A-092D858DCB9E}"/>
                </a:ext>
              </a:extLst>
            </p:cNvPr>
            <p:cNvSpPr txBox="1"/>
            <p:nvPr/>
          </p:nvSpPr>
          <p:spPr>
            <a:xfrm>
              <a:off x="1728439" y="5474542"/>
              <a:ext cx="446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>
                  <a:solidFill>
                    <a:srgbClr val="FFC000"/>
                  </a:solidFill>
                  <a:latin typeface="Abadi Extra Light" panose="020B0204020104020204" pitchFamily="34" charset="0"/>
                </a:rPr>
                <a:t>C</a:t>
              </a:r>
            </a:p>
          </p:txBody>
        </p:sp>
        <p:sp>
          <p:nvSpPr>
            <p:cNvPr id="40" name="Antworttext C">
              <a:extLst>
                <a:ext uri="{FF2B5EF4-FFF2-40B4-BE49-F238E27FC236}">
                  <a16:creationId xmlns:a16="http://schemas.microsoft.com/office/drawing/2014/main" id="{C02D599C-5B3F-476D-95B3-CB5464277AB7}"/>
                </a:ext>
              </a:extLst>
            </p:cNvPr>
            <p:cNvSpPr txBox="1"/>
            <p:nvPr/>
          </p:nvSpPr>
          <p:spPr>
            <a:xfrm>
              <a:off x="2163337" y="5271311"/>
              <a:ext cx="3378819" cy="92968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de-AT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Justin Timberlake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Antwort D">
            <a:extLst>
              <a:ext uri="{FF2B5EF4-FFF2-40B4-BE49-F238E27FC236}">
                <a16:creationId xmlns:a16="http://schemas.microsoft.com/office/drawing/2014/main" id="{93D8C80A-E08C-4808-941D-85C6E552C6BB}"/>
              </a:ext>
            </a:extLst>
          </p:cNvPr>
          <p:cNvGrpSpPr/>
          <p:nvPr/>
        </p:nvGrpSpPr>
        <p:grpSpPr>
          <a:xfrm>
            <a:off x="6271529" y="5298020"/>
            <a:ext cx="4524162" cy="929684"/>
            <a:chOff x="6271529" y="5298020"/>
            <a:chExt cx="4524162" cy="929684"/>
          </a:xfrm>
        </p:grpSpPr>
        <p:sp>
          <p:nvSpPr>
            <p:cNvPr id="32" name="Auswahlfigur D">
              <a:extLst>
                <a:ext uri="{FF2B5EF4-FFF2-40B4-BE49-F238E27FC236}">
                  <a16:creationId xmlns:a16="http://schemas.microsoft.com/office/drawing/2014/main" id="{9165BA08-5248-40BA-94C9-D35314AE69DC}"/>
                </a:ext>
              </a:extLst>
            </p:cNvPr>
            <p:cNvSpPr/>
            <p:nvPr/>
          </p:nvSpPr>
          <p:spPr>
            <a:xfrm>
              <a:off x="6271529" y="5298020"/>
              <a:ext cx="4524162" cy="929498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  <a:gd name="connsiteX0" fmla="*/ 0 w 10013"/>
                <a:gd name="connsiteY0" fmla="*/ 4850 h 10001"/>
                <a:gd name="connsiteX1" fmla="*/ 1163 w 10013"/>
                <a:gd name="connsiteY1" fmla="*/ 1 h 10001"/>
                <a:gd name="connsiteX2" fmla="*/ 8760 w 10013"/>
                <a:gd name="connsiteY2" fmla="*/ 1 h 10001"/>
                <a:gd name="connsiteX3" fmla="*/ 10013 w 10013"/>
                <a:gd name="connsiteY3" fmla="*/ 5172 h 10001"/>
                <a:gd name="connsiteX4" fmla="*/ 8739 w 10013"/>
                <a:gd name="connsiteY4" fmla="*/ 9942 h 10001"/>
                <a:gd name="connsiteX5" fmla="*/ 1163 w 10013"/>
                <a:gd name="connsiteY5" fmla="*/ 9987 h 10001"/>
                <a:gd name="connsiteX6" fmla="*/ 0 w 10013"/>
                <a:gd name="connsiteY6" fmla="*/ 485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1">
                  <a:moveTo>
                    <a:pt x="0" y="4850"/>
                  </a:moveTo>
                  <a:cubicBezTo>
                    <a:pt x="487" y="2935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114"/>
                    <a:pt x="0" y="485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6" name="D">
              <a:extLst>
                <a:ext uri="{FF2B5EF4-FFF2-40B4-BE49-F238E27FC236}">
                  <a16:creationId xmlns:a16="http://schemas.microsoft.com/office/drawing/2014/main" id="{56E4110C-2D4F-472F-B93F-CCAB1213CA80}"/>
                </a:ext>
              </a:extLst>
            </p:cNvPr>
            <p:cNvSpPr txBox="1"/>
            <p:nvPr/>
          </p:nvSpPr>
          <p:spPr>
            <a:xfrm>
              <a:off x="6544961" y="5501252"/>
              <a:ext cx="446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>
                  <a:solidFill>
                    <a:srgbClr val="FFC000"/>
                  </a:solidFill>
                  <a:latin typeface="Abadi Extra Light" panose="020B0204020104020204" pitchFamily="34" charset="0"/>
                </a:rPr>
                <a:t>D</a:t>
              </a:r>
            </a:p>
          </p:txBody>
        </p:sp>
        <p:sp>
          <p:nvSpPr>
            <p:cNvPr id="41" name="Antworttext D">
              <a:extLst>
                <a:ext uri="{FF2B5EF4-FFF2-40B4-BE49-F238E27FC236}">
                  <a16:creationId xmlns:a16="http://schemas.microsoft.com/office/drawing/2014/main" id="{06846D30-1FB9-45DB-BEBF-1D66E8C97FAF}"/>
                </a:ext>
              </a:extLst>
            </p:cNvPr>
            <p:cNvSpPr txBox="1"/>
            <p:nvPr/>
          </p:nvSpPr>
          <p:spPr>
            <a:xfrm>
              <a:off x="6991010" y="5308766"/>
              <a:ext cx="3483702" cy="918938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de-AT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Paul McCartney</a:t>
              </a: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id="{AE147EA1-A7B8-472A-9D67-543DB82C2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0975" y="291865"/>
            <a:ext cx="609600" cy="609600"/>
          </a:xfrm>
          <a:prstGeom prst="rect">
            <a:avLst/>
          </a:prstGeom>
        </p:spPr>
      </p:pic>
      <p:pic>
        <p:nvPicPr>
          <p:cNvPr id="62" name="Logo">
            <a:extLst>
              <a:ext uri="{FF2B5EF4-FFF2-40B4-BE49-F238E27FC236}">
                <a16:creationId xmlns:a16="http://schemas.microsoft.com/office/drawing/2014/main" id="{1A26EA48-62F8-43F1-B1E3-A329C1E02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145" y="4256"/>
            <a:ext cx="4351710" cy="306844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id="{72A2DC58-E96C-4A38-9A9A-8BF659400E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6694.1882"/>
                  <p14:fade out="7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48685" y="291865"/>
            <a:ext cx="609600" cy="609600"/>
          </a:xfrm>
          <a:prstGeom prst="rect">
            <a:avLst/>
          </a:prstGeom>
        </p:spPr>
      </p:pic>
      <p:pic>
        <p:nvPicPr>
          <p:cNvPr id="29" name="SL Logo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6E638E8-D2F9-4D36-8C1A-B8BC253847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73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710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1227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27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27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2627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3927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9A9127F-6A62-4E1D-BA5E-8DF80971DDEE}"/>
              </a:ext>
            </a:extLst>
          </p:cNvPr>
          <p:cNvCxnSpPr>
            <a:cxnSpLocks/>
          </p:cNvCxnSpPr>
          <p:nvPr/>
        </p:nvCxnSpPr>
        <p:spPr>
          <a:xfrm flipV="1">
            <a:off x="0" y="3429000"/>
            <a:ext cx="12192000" cy="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B8391AD-53B3-455B-B356-5D1B26BB9840}"/>
              </a:ext>
            </a:extLst>
          </p:cNvPr>
          <p:cNvCxnSpPr>
            <a:cxnSpLocks/>
          </p:cNvCxnSpPr>
          <p:nvPr/>
        </p:nvCxnSpPr>
        <p:spPr>
          <a:xfrm>
            <a:off x="0" y="4650200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ussdiagramm: Vorbereitung 19">
            <a:extLst>
              <a:ext uri="{FF2B5EF4-FFF2-40B4-BE49-F238E27FC236}">
                <a16:creationId xmlns:a16="http://schemas.microsoft.com/office/drawing/2014/main" id="{51B3DB18-75E0-4758-A993-9ABA01725308}"/>
              </a:ext>
            </a:extLst>
          </p:cNvPr>
          <p:cNvSpPr/>
          <p:nvPr/>
        </p:nvSpPr>
        <p:spPr>
          <a:xfrm>
            <a:off x="1486787" y="2865973"/>
            <a:ext cx="9218426" cy="11364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14 h 10114"/>
              <a:gd name="connsiteX1" fmla="*/ 2000 w 10000"/>
              <a:gd name="connsiteY1" fmla="*/ 114 h 10114"/>
              <a:gd name="connsiteX2" fmla="*/ 8000 w 10000"/>
              <a:gd name="connsiteY2" fmla="*/ 114 h 10114"/>
              <a:gd name="connsiteX3" fmla="*/ 10000 w 10000"/>
              <a:gd name="connsiteY3" fmla="*/ 5114 h 10114"/>
              <a:gd name="connsiteX4" fmla="*/ 8000 w 10000"/>
              <a:gd name="connsiteY4" fmla="*/ 10114 h 10114"/>
              <a:gd name="connsiteX5" fmla="*/ 2000 w 10000"/>
              <a:gd name="connsiteY5" fmla="*/ 10114 h 10114"/>
              <a:gd name="connsiteX6" fmla="*/ 0 w 10000"/>
              <a:gd name="connsiteY6" fmla="*/ 5114 h 10114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8000 w 10000"/>
              <a:gd name="connsiteY4" fmla="*/ 10114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87"/>
              <a:gd name="connsiteX1" fmla="*/ 2000 w 10000"/>
              <a:gd name="connsiteY1" fmla="*/ 114 h 10287"/>
              <a:gd name="connsiteX2" fmla="*/ 8000 w 10000"/>
              <a:gd name="connsiteY2" fmla="*/ 114 h 10287"/>
              <a:gd name="connsiteX3" fmla="*/ 10000 w 10000"/>
              <a:gd name="connsiteY3" fmla="*/ 5114 h 10287"/>
              <a:gd name="connsiteX4" fmla="*/ 8000 w 10000"/>
              <a:gd name="connsiteY4" fmla="*/ 10114 h 10287"/>
              <a:gd name="connsiteX5" fmla="*/ 2000 w 10000"/>
              <a:gd name="connsiteY5" fmla="*/ 10114 h 10287"/>
              <a:gd name="connsiteX6" fmla="*/ 0 w 10000"/>
              <a:gd name="connsiteY6" fmla="*/ 5114 h 10287"/>
              <a:gd name="connsiteX0" fmla="*/ 0 w 10000"/>
              <a:gd name="connsiteY0" fmla="*/ 5114 h 10243"/>
              <a:gd name="connsiteX1" fmla="*/ 2000 w 10000"/>
              <a:gd name="connsiteY1" fmla="*/ 114 h 10243"/>
              <a:gd name="connsiteX2" fmla="*/ 8000 w 10000"/>
              <a:gd name="connsiteY2" fmla="*/ 114 h 10243"/>
              <a:gd name="connsiteX3" fmla="*/ 10000 w 10000"/>
              <a:gd name="connsiteY3" fmla="*/ 5114 h 10243"/>
              <a:gd name="connsiteX4" fmla="*/ 7983 w 10000"/>
              <a:gd name="connsiteY4" fmla="*/ 10069 h 10243"/>
              <a:gd name="connsiteX5" fmla="*/ 2000 w 10000"/>
              <a:gd name="connsiteY5" fmla="*/ 10114 h 10243"/>
              <a:gd name="connsiteX6" fmla="*/ 0 w 10000"/>
              <a:gd name="connsiteY6" fmla="*/ 5114 h 10243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114 h 10127"/>
              <a:gd name="connsiteX1" fmla="*/ 2000 w 10000"/>
              <a:gd name="connsiteY1" fmla="*/ 114 h 10127"/>
              <a:gd name="connsiteX2" fmla="*/ 8000 w 10000"/>
              <a:gd name="connsiteY2" fmla="*/ 114 h 10127"/>
              <a:gd name="connsiteX3" fmla="*/ 10000 w 10000"/>
              <a:gd name="connsiteY3" fmla="*/ 5114 h 10127"/>
              <a:gd name="connsiteX4" fmla="*/ 7983 w 10000"/>
              <a:gd name="connsiteY4" fmla="*/ 10069 h 10127"/>
              <a:gd name="connsiteX5" fmla="*/ 2000 w 10000"/>
              <a:gd name="connsiteY5" fmla="*/ 10114 h 10127"/>
              <a:gd name="connsiteX6" fmla="*/ 0 w 10000"/>
              <a:gd name="connsiteY6" fmla="*/ 5114 h 10127"/>
              <a:gd name="connsiteX0" fmla="*/ 0 w 10000"/>
              <a:gd name="connsiteY0" fmla="*/ 5001 h 10014"/>
              <a:gd name="connsiteX1" fmla="*/ 2000 w 10000"/>
              <a:gd name="connsiteY1" fmla="*/ 1 h 10014"/>
              <a:gd name="connsiteX2" fmla="*/ 8000 w 10000"/>
              <a:gd name="connsiteY2" fmla="*/ 1 h 10014"/>
              <a:gd name="connsiteX3" fmla="*/ 10000 w 10000"/>
              <a:gd name="connsiteY3" fmla="*/ 5001 h 10014"/>
              <a:gd name="connsiteX4" fmla="*/ 7983 w 10000"/>
              <a:gd name="connsiteY4" fmla="*/ 9956 h 10014"/>
              <a:gd name="connsiteX5" fmla="*/ 2000 w 10000"/>
              <a:gd name="connsiteY5" fmla="*/ 10001 h 10014"/>
              <a:gd name="connsiteX6" fmla="*/ 0 w 10000"/>
              <a:gd name="connsiteY6" fmla="*/ 5001 h 10014"/>
              <a:gd name="connsiteX0" fmla="*/ 0 w 9246"/>
              <a:gd name="connsiteY0" fmla="*/ 5001 h 10014"/>
              <a:gd name="connsiteX1" fmla="*/ 2000 w 9246"/>
              <a:gd name="connsiteY1" fmla="*/ 1 h 10014"/>
              <a:gd name="connsiteX2" fmla="*/ 8000 w 9246"/>
              <a:gd name="connsiteY2" fmla="*/ 1 h 10014"/>
              <a:gd name="connsiteX3" fmla="*/ 9246 w 9246"/>
              <a:gd name="connsiteY3" fmla="*/ 5294 h 10014"/>
              <a:gd name="connsiteX4" fmla="*/ 7983 w 9246"/>
              <a:gd name="connsiteY4" fmla="*/ 9956 h 10014"/>
              <a:gd name="connsiteX5" fmla="*/ 2000 w 9246"/>
              <a:gd name="connsiteY5" fmla="*/ 10001 h 10014"/>
              <a:gd name="connsiteX6" fmla="*/ 0 w 9246"/>
              <a:gd name="connsiteY6" fmla="*/ 5001 h 10014"/>
              <a:gd name="connsiteX0" fmla="*/ 0 w 9248"/>
              <a:gd name="connsiteY0" fmla="*/ 5287 h 10001"/>
              <a:gd name="connsiteX1" fmla="*/ 1411 w 9248"/>
              <a:gd name="connsiteY1" fmla="*/ 1 h 10001"/>
              <a:gd name="connsiteX2" fmla="*/ 7900 w 9248"/>
              <a:gd name="connsiteY2" fmla="*/ 1 h 10001"/>
              <a:gd name="connsiteX3" fmla="*/ 9248 w 9248"/>
              <a:gd name="connsiteY3" fmla="*/ 5287 h 10001"/>
              <a:gd name="connsiteX4" fmla="*/ 7882 w 9248"/>
              <a:gd name="connsiteY4" fmla="*/ 9942 h 10001"/>
              <a:gd name="connsiteX5" fmla="*/ 1411 w 9248"/>
              <a:gd name="connsiteY5" fmla="*/ 9987 h 10001"/>
              <a:gd name="connsiteX6" fmla="*/ 0 w 9248"/>
              <a:gd name="connsiteY6" fmla="*/ 5287 h 10001"/>
              <a:gd name="connsiteX0" fmla="*/ 0 w 9473"/>
              <a:gd name="connsiteY0" fmla="*/ 4868 h 9998"/>
              <a:gd name="connsiteX1" fmla="*/ 999 w 9473"/>
              <a:gd name="connsiteY1" fmla="*/ 1 h 9998"/>
              <a:gd name="connsiteX2" fmla="*/ 8015 w 9473"/>
              <a:gd name="connsiteY2" fmla="*/ 1 h 9998"/>
              <a:gd name="connsiteX3" fmla="*/ 9473 w 9473"/>
              <a:gd name="connsiteY3" fmla="*/ 5286 h 9998"/>
              <a:gd name="connsiteX4" fmla="*/ 7996 w 9473"/>
              <a:gd name="connsiteY4" fmla="*/ 9941 h 9998"/>
              <a:gd name="connsiteX5" fmla="*/ 999 w 9473"/>
              <a:gd name="connsiteY5" fmla="*/ 9986 h 9998"/>
              <a:gd name="connsiteX6" fmla="*/ 0 w 9473"/>
              <a:gd name="connsiteY6" fmla="*/ 4868 h 9998"/>
              <a:gd name="connsiteX0" fmla="*/ 0 w 10000"/>
              <a:gd name="connsiteY0" fmla="*/ 4869 h 10000"/>
              <a:gd name="connsiteX1" fmla="*/ 1055 w 10000"/>
              <a:gd name="connsiteY1" fmla="*/ 1 h 10000"/>
              <a:gd name="connsiteX2" fmla="*/ 8461 w 10000"/>
              <a:gd name="connsiteY2" fmla="*/ 1 h 10000"/>
              <a:gd name="connsiteX3" fmla="*/ 10000 w 10000"/>
              <a:gd name="connsiteY3" fmla="*/ 5287 h 10000"/>
              <a:gd name="connsiteX4" fmla="*/ 8441 w 10000"/>
              <a:gd name="connsiteY4" fmla="*/ 9943 h 10000"/>
              <a:gd name="connsiteX5" fmla="*/ 1055 w 10000"/>
              <a:gd name="connsiteY5" fmla="*/ 9988 h 10000"/>
              <a:gd name="connsiteX6" fmla="*/ 0 w 10000"/>
              <a:gd name="connsiteY6" fmla="*/ 4869 h 10000"/>
              <a:gd name="connsiteX0" fmla="*/ 0 w 10000"/>
              <a:gd name="connsiteY0" fmla="*/ 4869 h 10022"/>
              <a:gd name="connsiteX1" fmla="*/ 1055 w 10000"/>
              <a:gd name="connsiteY1" fmla="*/ 1 h 10022"/>
              <a:gd name="connsiteX2" fmla="*/ 8461 w 10000"/>
              <a:gd name="connsiteY2" fmla="*/ 1 h 10022"/>
              <a:gd name="connsiteX3" fmla="*/ 10000 w 10000"/>
              <a:gd name="connsiteY3" fmla="*/ 5287 h 10022"/>
              <a:gd name="connsiteX4" fmla="*/ 8441 w 10000"/>
              <a:gd name="connsiteY4" fmla="*/ 9943 h 10022"/>
              <a:gd name="connsiteX5" fmla="*/ 1055 w 10000"/>
              <a:gd name="connsiteY5" fmla="*/ 9988 h 10022"/>
              <a:gd name="connsiteX6" fmla="*/ 0 w 10000"/>
              <a:gd name="connsiteY6" fmla="*/ 4869 h 10022"/>
              <a:gd name="connsiteX0" fmla="*/ 0 w 10000"/>
              <a:gd name="connsiteY0" fmla="*/ 4869 h 10016"/>
              <a:gd name="connsiteX1" fmla="*/ 1055 w 10000"/>
              <a:gd name="connsiteY1" fmla="*/ 1 h 10016"/>
              <a:gd name="connsiteX2" fmla="*/ 8461 w 10000"/>
              <a:gd name="connsiteY2" fmla="*/ 1 h 10016"/>
              <a:gd name="connsiteX3" fmla="*/ 10000 w 10000"/>
              <a:gd name="connsiteY3" fmla="*/ 5287 h 10016"/>
              <a:gd name="connsiteX4" fmla="*/ 8441 w 10000"/>
              <a:gd name="connsiteY4" fmla="*/ 9943 h 10016"/>
              <a:gd name="connsiteX5" fmla="*/ 1055 w 10000"/>
              <a:gd name="connsiteY5" fmla="*/ 9988 h 10016"/>
              <a:gd name="connsiteX6" fmla="*/ 0 w 10000"/>
              <a:gd name="connsiteY6" fmla="*/ 4869 h 10016"/>
              <a:gd name="connsiteX0" fmla="*/ 0 w 9362"/>
              <a:gd name="connsiteY0" fmla="*/ 4869 h 10016"/>
              <a:gd name="connsiteX1" fmla="*/ 1055 w 9362"/>
              <a:gd name="connsiteY1" fmla="*/ 1 h 10016"/>
              <a:gd name="connsiteX2" fmla="*/ 8461 w 9362"/>
              <a:gd name="connsiteY2" fmla="*/ 1 h 10016"/>
              <a:gd name="connsiteX3" fmla="*/ 9362 w 9362"/>
              <a:gd name="connsiteY3" fmla="*/ 5454 h 10016"/>
              <a:gd name="connsiteX4" fmla="*/ 8441 w 9362"/>
              <a:gd name="connsiteY4" fmla="*/ 9943 h 10016"/>
              <a:gd name="connsiteX5" fmla="*/ 1055 w 9362"/>
              <a:gd name="connsiteY5" fmla="*/ 9988 h 10016"/>
              <a:gd name="connsiteX6" fmla="*/ 0 w 9362"/>
              <a:gd name="connsiteY6" fmla="*/ 4869 h 10016"/>
              <a:gd name="connsiteX0" fmla="*/ 0 w 10000"/>
              <a:gd name="connsiteY0" fmla="*/ 4861 h 10000"/>
              <a:gd name="connsiteX1" fmla="*/ 1127 w 10000"/>
              <a:gd name="connsiteY1" fmla="*/ 1 h 10000"/>
              <a:gd name="connsiteX2" fmla="*/ 9038 w 10000"/>
              <a:gd name="connsiteY2" fmla="*/ 1 h 10000"/>
              <a:gd name="connsiteX3" fmla="*/ 10000 w 10000"/>
              <a:gd name="connsiteY3" fmla="*/ 5445 h 10000"/>
              <a:gd name="connsiteX4" fmla="*/ 9016 w 10000"/>
              <a:gd name="connsiteY4" fmla="*/ 9927 h 10000"/>
              <a:gd name="connsiteX5" fmla="*/ 1127 w 10000"/>
              <a:gd name="connsiteY5" fmla="*/ 9972 h 10000"/>
              <a:gd name="connsiteX6" fmla="*/ 0 w 10000"/>
              <a:gd name="connsiteY6" fmla="*/ 4861 h 10000"/>
              <a:gd name="connsiteX0" fmla="*/ 0 w 10000"/>
              <a:gd name="connsiteY0" fmla="*/ 4861 h 10000"/>
              <a:gd name="connsiteX1" fmla="*/ 1127 w 10000"/>
              <a:gd name="connsiteY1" fmla="*/ 1 h 10000"/>
              <a:gd name="connsiteX2" fmla="*/ 9038 w 10000"/>
              <a:gd name="connsiteY2" fmla="*/ 1 h 10000"/>
              <a:gd name="connsiteX3" fmla="*/ 10000 w 10000"/>
              <a:gd name="connsiteY3" fmla="*/ 5445 h 10000"/>
              <a:gd name="connsiteX4" fmla="*/ 9016 w 10000"/>
              <a:gd name="connsiteY4" fmla="*/ 9927 h 10000"/>
              <a:gd name="connsiteX5" fmla="*/ 1127 w 10000"/>
              <a:gd name="connsiteY5" fmla="*/ 9972 h 10000"/>
              <a:gd name="connsiteX6" fmla="*/ 0 w 10000"/>
              <a:gd name="connsiteY6" fmla="*/ 4861 h 10000"/>
              <a:gd name="connsiteX0" fmla="*/ 0 w 10000"/>
              <a:gd name="connsiteY0" fmla="*/ 4861 h 10000"/>
              <a:gd name="connsiteX1" fmla="*/ 1127 w 10000"/>
              <a:gd name="connsiteY1" fmla="*/ 1 h 10000"/>
              <a:gd name="connsiteX2" fmla="*/ 9038 w 10000"/>
              <a:gd name="connsiteY2" fmla="*/ 1 h 10000"/>
              <a:gd name="connsiteX3" fmla="*/ 10000 w 10000"/>
              <a:gd name="connsiteY3" fmla="*/ 5445 h 10000"/>
              <a:gd name="connsiteX4" fmla="*/ 9016 w 10000"/>
              <a:gd name="connsiteY4" fmla="*/ 9927 h 10000"/>
              <a:gd name="connsiteX5" fmla="*/ 1127 w 10000"/>
              <a:gd name="connsiteY5" fmla="*/ 9972 h 10000"/>
              <a:gd name="connsiteX6" fmla="*/ 0 w 10000"/>
              <a:gd name="connsiteY6" fmla="*/ 4861 h 10000"/>
              <a:gd name="connsiteX0" fmla="*/ 0 w 10000"/>
              <a:gd name="connsiteY0" fmla="*/ 4861 h 10000"/>
              <a:gd name="connsiteX1" fmla="*/ 1127 w 10000"/>
              <a:gd name="connsiteY1" fmla="*/ 1 h 10000"/>
              <a:gd name="connsiteX2" fmla="*/ 9038 w 10000"/>
              <a:gd name="connsiteY2" fmla="*/ 1 h 10000"/>
              <a:gd name="connsiteX3" fmla="*/ 10000 w 10000"/>
              <a:gd name="connsiteY3" fmla="*/ 5445 h 10000"/>
              <a:gd name="connsiteX4" fmla="*/ 9016 w 10000"/>
              <a:gd name="connsiteY4" fmla="*/ 9927 h 10000"/>
              <a:gd name="connsiteX5" fmla="*/ 1127 w 10000"/>
              <a:gd name="connsiteY5" fmla="*/ 9972 h 10000"/>
              <a:gd name="connsiteX6" fmla="*/ 0 w 10000"/>
              <a:gd name="connsiteY6" fmla="*/ 4861 h 10000"/>
              <a:gd name="connsiteX0" fmla="*/ 0 w 10000"/>
              <a:gd name="connsiteY0" fmla="*/ 4861 h 10000"/>
              <a:gd name="connsiteX1" fmla="*/ 1127 w 10000"/>
              <a:gd name="connsiteY1" fmla="*/ 1 h 10000"/>
              <a:gd name="connsiteX2" fmla="*/ 9038 w 10000"/>
              <a:gd name="connsiteY2" fmla="*/ 1 h 10000"/>
              <a:gd name="connsiteX3" fmla="*/ 10000 w 10000"/>
              <a:gd name="connsiteY3" fmla="*/ 5445 h 10000"/>
              <a:gd name="connsiteX4" fmla="*/ 9016 w 10000"/>
              <a:gd name="connsiteY4" fmla="*/ 9927 h 10000"/>
              <a:gd name="connsiteX5" fmla="*/ 1127 w 10000"/>
              <a:gd name="connsiteY5" fmla="*/ 9972 h 10000"/>
              <a:gd name="connsiteX6" fmla="*/ 0 w 10000"/>
              <a:gd name="connsiteY6" fmla="*/ 4861 h 10000"/>
              <a:gd name="connsiteX0" fmla="*/ 0 w 10000"/>
              <a:gd name="connsiteY0" fmla="*/ 4861 h 10000"/>
              <a:gd name="connsiteX1" fmla="*/ 1127 w 10000"/>
              <a:gd name="connsiteY1" fmla="*/ 1 h 10000"/>
              <a:gd name="connsiteX2" fmla="*/ 9038 w 10000"/>
              <a:gd name="connsiteY2" fmla="*/ 1 h 10000"/>
              <a:gd name="connsiteX3" fmla="*/ 10000 w 10000"/>
              <a:gd name="connsiteY3" fmla="*/ 5445 h 10000"/>
              <a:gd name="connsiteX4" fmla="*/ 9016 w 10000"/>
              <a:gd name="connsiteY4" fmla="*/ 9927 h 10000"/>
              <a:gd name="connsiteX5" fmla="*/ 1127 w 10000"/>
              <a:gd name="connsiteY5" fmla="*/ 9972 h 10000"/>
              <a:gd name="connsiteX6" fmla="*/ 0 w 10000"/>
              <a:gd name="connsiteY6" fmla="*/ 4861 h 10000"/>
              <a:gd name="connsiteX0" fmla="*/ 0 w 10000"/>
              <a:gd name="connsiteY0" fmla="*/ 4861 h 10000"/>
              <a:gd name="connsiteX1" fmla="*/ 1127 w 10000"/>
              <a:gd name="connsiteY1" fmla="*/ 1 h 10000"/>
              <a:gd name="connsiteX2" fmla="*/ 9038 w 10000"/>
              <a:gd name="connsiteY2" fmla="*/ 1 h 10000"/>
              <a:gd name="connsiteX3" fmla="*/ 10000 w 10000"/>
              <a:gd name="connsiteY3" fmla="*/ 5445 h 10000"/>
              <a:gd name="connsiteX4" fmla="*/ 9016 w 10000"/>
              <a:gd name="connsiteY4" fmla="*/ 9927 h 10000"/>
              <a:gd name="connsiteX5" fmla="*/ 1127 w 10000"/>
              <a:gd name="connsiteY5" fmla="*/ 9972 h 10000"/>
              <a:gd name="connsiteX6" fmla="*/ 0 w 10000"/>
              <a:gd name="connsiteY6" fmla="*/ 4861 h 10000"/>
              <a:gd name="connsiteX0" fmla="*/ 0 w 10000"/>
              <a:gd name="connsiteY0" fmla="*/ 4861 h 10000"/>
              <a:gd name="connsiteX1" fmla="*/ 1127 w 10000"/>
              <a:gd name="connsiteY1" fmla="*/ 1 h 10000"/>
              <a:gd name="connsiteX2" fmla="*/ 9038 w 10000"/>
              <a:gd name="connsiteY2" fmla="*/ 1 h 10000"/>
              <a:gd name="connsiteX3" fmla="*/ 10000 w 10000"/>
              <a:gd name="connsiteY3" fmla="*/ 5445 h 10000"/>
              <a:gd name="connsiteX4" fmla="*/ 9016 w 10000"/>
              <a:gd name="connsiteY4" fmla="*/ 9927 h 10000"/>
              <a:gd name="connsiteX5" fmla="*/ 1127 w 10000"/>
              <a:gd name="connsiteY5" fmla="*/ 9972 h 10000"/>
              <a:gd name="connsiteX6" fmla="*/ 0 w 10000"/>
              <a:gd name="connsiteY6" fmla="*/ 4861 h 10000"/>
              <a:gd name="connsiteX0" fmla="*/ 0 w 10000"/>
              <a:gd name="connsiteY0" fmla="*/ 4861 h 10000"/>
              <a:gd name="connsiteX1" fmla="*/ 1127 w 10000"/>
              <a:gd name="connsiteY1" fmla="*/ 1 h 10000"/>
              <a:gd name="connsiteX2" fmla="*/ 9038 w 10000"/>
              <a:gd name="connsiteY2" fmla="*/ 1 h 10000"/>
              <a:gd name="connsiteX3" fmla="*/ 10000 w 10000"/>
              <a:gd name="connsiteY3" fmla="*/ 5445 h 10000"/>
              <a:gd name="connsiteX4" fmla="*/ 9016 w 10000"/>
              <a:gd name="connsiteY4" fmla="*/ 9927 h 10000"/>
              <a:gd name="connsiteX5" fmla="*/ 1127 w 10000"/>
              <a:gd name="connsiteY5" fmla="*/ 9972 h 10000"/>
              <a:gd name="connsiteX6" fmla="*/ 0 w 10000"/>
              <a:gd name="connsiteY6" fmla="*/ 4861 h 10000"/>
              <a:gd name="connsiteX0" fmla="*/ 0 w 10087"/>
              <a:gd name="connsiteY0" fmla="*/ 4861 h 10000"/>
              <a:gd name="connsiteX1" fmla="*/ 1127 w 10087"/>
              <a:gd name="connsiteY1" fmla="*/ 1 h 10000"/>
              <a:gd name="connsiteX2" fmla="*/ 9038 w 10087"/>
              <a:gd name="connsiteY2" fmla="*/ 1 h 10000"/>
              <a:gd name="connsiteX3" fmla="*/ 10087 w 10087"/>
              <a:gd name="connsiteY3" fmla="*/ 5445 h 10000"/>
              <a:gd name="connsiteX4" fmla="*/ 9016 w 10087"/>
              <a:gd name="connsiteY4" fmla="*/ 9927 h 10000"/>
              <a:gd name="connsiteX5" fmla="*/ 1127 w 10087"/>
              <a:gd name="connsiteY5" fmla="*/ 9972 h 10000"/>
              <a:gd name="connsiteX6" fmla="*/ 0 w 10087"/>
              <a:gd name="connsiteY6" fmla="*/ 4861 h 10000"/>
              <a:gd name="connsiteX0" fmla="*/ 0 w 10087"/>
              <a:gd name="connsiteY0" fmla="*/ 4861 h 10000"/>
              <a:gd name="connsiteX1" fmla="*/ 1127 w 10087"/>
              <a:gd name="connsiteY1" fmla="*/ 1 h 10000"/>
              <a:gd name="connsiteX2" fmla="*/ 9038 w 10087"/>
              <a:gd name="connsiteY2" fmla="*/ 1 h 10000"/>
              <a:gd name="connsiteX3" fmla="*/ 10087 w 10087"/>
              <a:gd name="connsiteY3" fmla="*/ 5445 h 10000"/>
              <a:gd name="connsiteX4" fmla="*/ 9016 w 10087"/>
              <a:gd name="connsiteY4" fmla="*/ 9927 h 10000"/>
              <a:gd name="connsiteX5" fmla="*/ 1127 w 10087"/>
              <a:gd name="connsiteY5" fmla="*/ 9972 h 10000"/>
              <a:gd name="connsiteX6" fmla="*/ 0 w 10087"/>
              <a:gd name="connsiteY6" fmla="*/ 4861 h 10000"/>
              <a:gd name="connsiteX0" fmla="*/ 0 w 10087"/>
              <a:gd name="connsiteY0" fmla="*/ 4861 h 10000"/>
              <a:gd name="connsiteX1" fmla="*/ 1127 w 10087"/>
              <a:gd name="connsiteY1" fmla="*/ 1 h 10000"/>
              <a:gd name="connsiteX2" fmla="*/ 9038 w 10087"/>
              <a:gd name="connsiteY2" fmla="*/ 1 h 10000"/>
              <a:gd name="connsiteX3" fmla="*/ 10087 w 10087"/>
              <a:gd name="connsiteY3" fmla="*/ 5445 h 10000"/>
              <a:gd name="connsiteX4" fmla="*/ 9016 w 10087"/>
              <a:gd name="connsiteY4" fmla="*/ 9927 h 10000"/>
              <a:gd name="connsiteX5" fmla="*/ 1127 w 10087"/>
              <a:gd name="connsiteY5" fmla="*/ 9972 h 10000"/>
              <a:gd name="connsiteX6" fmla="*/ 0 w 10087"/>
              <a:gd name="connsiteY6" fmla="*/ 4861 h 10000"/>
              <a:gd name="connsiteX0" fmla="*/ 0 w 10087"/>
              <a:gd name="connsiteY0" fmla="*/ 4861 h 10000"/>
              <a:gd name="connsiteX1" fmla="*/ 1127 w 10087"/>
              <a:gd name="connsiteY1" fmla="*/ 1 h 10000"/>
              <a:gd name="connsiteX2" fmla="*/ 9038 w 10087"/>
              <a:gd name="connsiteY2" fmla="*/ 1 h 10000"/>
              <a:gd name="connsiteX3" fmla="*/ 10087 w 10087"/>
              <a:gd name="connsiteY3" fmla="*/ 5362 h 10000"/>
              <a:gd name="connsiteX4" fmla="*/ 9016 w 10087"/>
              <a:gd name="connsiteY4" fmla="*/ 9927 h 10000"/>
              <a:gd name="connsiteX5" fmla="*/ 1127 w 10087"/>
              <a:gd name="connsiteY5" fmla="*/ 9972 h 10000"/>
              <a:gd name="connsiteX6" fmla="*/ 0 w 10087"/>
              <a:gd name="connsiteY6" fmla="*/ 4861 h 10000"/>
              <a:gd name="connsiteX0" fmla="*/ 0 w 10083"/>
              <a:gd name="connsiteY0" fmla="*/ 4861 h 10000"/>
              <a:gd name="connsiteX1" fmla="*/ 1127 w 10083"/>
              <a:gd name="connsiteY1" fmla="*/ 1 h 10000"/>
              <a:gd name="connsiteX2" fmla="*/ 9038 w 10083"/>
              <a:gd name="connsiteY2" fmla="*/ 1 h 10000"/>
              <a:gd name="connsiteX3" fmla="*/ 10083 w 10083"/>
              <a:gd name="connsiteY3" fmla="*/ 5039 h 10000"/>
              <a:gd name="connsiteX4" fmla="*/ 9016 w 10083"/>
              <a:gd name="connsiteY4" fmla="*/ 9927 h 10000"/>
              <a:gd name="connsiteX5" fmla="*/ 1127 w 10083"/>
              <a:gd name="connsiteY5" fmla="*/ 9972 h 10000"/>
              <a:gd name="connsiteX6" fmla="*/ 0 w 10083"/>
              <a:gd name="connsiteY6" fmla="*/ 4861 h 10000"/>
              <a:gd name="connsiteX0" fmla="*/ 0 w 10072"/>
              <a:gd name="connsiteY0" fmla="*/ 5076 h 10004"/>
              <a:gd name="connsiteX1" fmla="*/ 1116 w 10072"/>
              <a:gd name="connsiteY1" fmla="*/ 1 h 10004"/>
              <a:gd name="connsiteX2" fmla="*/ 9027 w 10072"/>
              <a:gd name="connsiteY2" fmla="*/ 1 h 10004"/>
              <a:gd name="connsiteX3" fmla="*/ 10072 w 10072"/>
              <a:gd name="connsiteY3" fmla="*/ 5039 h 10004"/>
              <a:gd name="connsiteX4" fmla="*/ 9005 w 10072"/>
              <a:gd name="connsiteY4" fmla="*/ 9927 h 10004"/>
              <a:gd name="connsiteX5" fmla="*/ 1116 w 10072"/>
              <a:gd name="connsiteY5" fmla="*/ 9972 h 10004"/>
              <a:gd name="connsiteX6" fmla="*/ 0 w 10072"/>
              <a:gd name="connsiteY6" fmla="*/ 5076 h 10004"/>
              <a:gd name="connsiteX0" fmla="*/ 0 w 10083"/>
              <a:gd name="connsiteY0" fmla="*/ 5004 h 10003"/>
              <a:gd name="connsiteX1" fmla="*/ 1127 w 10083"/>
              <a:gd name="connsiteY1" fmla="*/ 1 h 10003"/>
              <a:gd name="connsiteX2" fmla="*/ 9038 w 10083"/>
              <a:gd name="connsiteY2" fmla="*/ 1 h 10003"/>
              <a:gd name="connsiteX3" fmla="*/ 10083 w 10083"/>
              <a:gd name="connsiteY3" fmla="*/ 5039 h 10003"/>
              <a:gd name="connsiteX4" fmla="*/ 9016 w 10083"/>
              <a:gd name="connsiteY4" fmla="*/ 9927 h 10003"/>
              <a:gd name="connsiteX5" fmla="*/ 1127 w 10083"/>
              <a:gd name="connsiteY5" fmla="*/ 9972 h 10003"/>
              <a:gd name="connsiteX6" fmla="*/ 0 w 10083"/>
              <a:gd name="connsiteY6" fmla="*/ 5004 h 10003"/>
              <a:gd name="connsiteX0" fmla="*/ 0 w 10003"/>
              <a:gd name="connsiteY0" fmla="*/ 5281 h 10009"/>
              <a:gd name="connsiteX1" fmla="*/ 1047 w 10003"/>
              <a:gd name="connsiteY1" fmla="*/ 1 h 10009"/>
              <a:gd name="connsiteX2" fmla="*/ 8958 w 10003"/>
              <a:gd name="connsiteY2" fmla="*/ 1 h 10009"/>
              <a:gd name="connsiteX3" fmla="*/ 10003 w 10003"/>
              <a:gd name="connsiteY3" fmla="*/ 5039 h 10009"/>
              <a:gd name="connsiteX4" fmla="*/ 8936 w 10003"/>
              <a:gd name="connsiteY4" fmla="*/ 9927 h 10009"/>
              <a:gd name="connsiteX5" fmla="*/ 1047 w 10003"/>
              <a:gd name="connsiteY5" fmla="*/ 9972 h 10009"/>
              <a:gd name="connsiteX6" fmla="*/ 0 w 10003"/>
              <a:gd name="connsiteY6" fmla="*/ 5281 h 10009"/>
              <a:gd name="connsiteX0" fmla="*/ 0 w 10003"/>
              <a:gd name="connsiteY0" fmla="*/ 5142 h 10006"/>
              <a:gd name="connsiteX1" fmla="*/ 1047 w 10003"/>
              <a:gd name="connsiteY1" fmla="*/ 1 h 10006"/>
              <a:gd name="connsiteX2" fmla="*/ 8958 w 10003"/>
              <a:gd name="connsiteY2" fmla="*/ 1 h 10006"/>
              <a:gd name="connsiteX3" fmla="*/ 10003 w 10003"/>
              <a:gd name="connsiteY3" fmla="*/ 5039 h 10006"/>
              <a:gd name="connsiteX4" fmla="*/ 8936 w 10003"/>
              <a:gd name="connsiteY4" fmla="*/ 9927 h 10006"/>
              <a:gd name="connsiteX5" fmla="*/ 1047 w 10003"/>
              <a:gd name="connsiteY5" fmla="*/ 9972 h 10006"/>
              <a:gd name="connsiteX6" fmla="*/ 0 w 10003"/>
              <a:gd name="connsiteY6" fmla="*/ 5142 h 10006"/>
              <a:gd name="connsiteX0" fmla="*/ 0 w 10000"/>
              <a:gd name="connsiteY0" fmla="*/ 4893 h 10001"/>
              <a:gd name="connsiteX1" fmla="*/ 1044 w 10000"/>
              <a:gd name="connsiteY1" fmla="*/ 1 h 10001"/>
              <a:gd name="connsiteX2" fmla="*/ 8955 w 10000"/>
              <a:gd name="connsiteY2" fmla="*/ 1 h 10001"/>
              <a:gd name="connsiteX3" fmla="*/ 10000 w 10000"/>
              <a:gd name="connsiteY3" fmla="*/ 5039 h 10001"/>
              <a:gd name="connsiteX4" fmla="*/ 8933 w 10000"/>
              <a:gd name="connsiteY4" fmla="*/ 9927 h 10001"/>
              <a:gd name="connsiteX5" fmla="*/ 1044 w 10000"/>
              <a:gd name="connsiteY5" fmla="*/ 9972 h 10001"/>
              <a:gd name="connsiteX6" fmla="*/ 0 w 10000"/>
              <a:gd name="connsiteY6" fmla="*/ 4893 h 10001"/>
              <a:gd name="connsiteX0" fmla="*/ 0 w 10000"/>
              <a:gd name="connsiteY0" fmla="*/ 5018 h 10003"/>
              <a:gd name="connsiteX1" fmla="*/ 1044 w 10000"/>
              <a:gd name="connsiteY1" fmla="*/ 1 h 10003"/>
              <a:gd name="connsiteX2" fmla="*/ 8955 w 10000"/>
              <a:gd name="connsiteY2" fmla="*/ 1 h 10003"/>
              <a:gd name="connsiteX3" fmla="*/ 10000 w 10000"/>
              <a:gd name="connsiteY3" fmla="*/ 5039 h 10003"/>
              <a:gd name="connsiteX4" fmla="*/ 8933 w 10000"/>
              <a:gd name="connsiteY4" fmla="*/ 9927 h 10003"/>
              <a:gd name="connsiteX5" fmla="*/ 1044 w 10000"/>
              <a:gd name="connsiteY5" fmla="*/ 9972 h 10003"/>
              <a:gd name="connsiteX6" fmla="*/ 0 w 10000"/>
              <a:gd name="connsiteY6" fmla="*/ 5018 h 10003"/>
              <a:gd name="connsiteX0" fmla="*/ 0 w 10006"/>
              <a:gd name="connsiteY0" fmla="*/ 5045 h 10004"/>
              <a:gd name="connsiteX1" fmla="*/ 1050 w 10006"/>
              <a:gd name="connsiteY1" fmla="*/ 1 h 10004"/>
              <a:gd name="connsiteX2" fmla="*/ 8961 w 10006"/>
              <a:gd name="connsiteY2" fmla="*/ 1 h 10004"/>
              <a:gd name="connsiteX3" fmla="*/ 10006 w 10006"/>
              <a:gd name="connsiteY3" fmla="*/ 5039 h 10004"/>
              <a:gd name="connsiteX4" fmla="*/ 8939 w 10006"/>
              <a:gd name="connsiteY4" fmla="*/ 9927 h 10004"/>
              <a:gd name="connsiteX5" fmla="*/ 1050 w 10006"/>
              <a:gd name="connsiteY5" fmla="*/ 9972 h 10004"/>
              <a:gd name="connsiteX6" fmla="*/ 0 w 10006"/>
              <a:gd name="connsiteY6" fmla="*/ 5045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6" h="10004">
                <a:moveTo>
                  <a:pt x="0" y="5045"/>
                </a:moveTo>
                <a:cubicBezTo>
                  <a:pt x="513" y="1631"/>
                  <a:pt x="122" y="86"/>
                  <a:pt x="1050" y="1"/>
                </a:cubicBezTo>
                <a:lnTo>
                  <a:pt x="8961" y="1"/>
                </a:lnTo>
                <a:cubicBezTo>
                  <a:pt x="9990" y="-16"/>
                  <a:pt x="9537" y="540"/>
                  <a:pt x="10006" y="5039"/>
                </a:cubicBezTo>
                <a:cubicBezTo>
                  <a:pt x="9608" y="9039"/>
                  <a:pt x="9872" y="10038"/>
                  <a:pt x="8939" y="9927"/>
                </a:cubicBezTo>
                <a:lnTo>
                  <a:pt x="1050" y="9972"/>
                </a:lnTo>
                <a:cubicBezTo>
                  <a:pt x="110" y="10230"/>
                  <a:pt x="521" y="8962"/>
                  <a:pt x="0" y="5045"/>
                </a:cubicBezTo>
                <a:close/>
              </a:path>
            </a:pathLst>
          </a:cu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aseline="-2500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0860989-830B-45DB-9424-F928FD2DAD39}"/>
              </a:ext>
            </a:extLst>
          </p:cNvPr>
          <p:cNvCxnSpPr>
            <a:cxnSpLocks/>
          </p:cNvCxnSpPr>
          <p:nvPr/>
        </p:nvCxnSpPr>
        <p:spPr>
          <a:xfrm>
            <a:off x="0" y="5749509"/>
            <a:ext cx="12192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age">
            <a:extLst>
              <a:ext uri="{FF2B5EF4-FFF2-40B4-BE49-F238E27FC236}">
                <a16:creationId xmlns:a16="http://schemas.microsoft.com/office/drawing/2014/main" id="{C3B56E82-3F41-4BD8-932A-56FE73D1167A}"/>
              </a:ext>
            </a:extLst>
          </p:cNvPr>
          <p:cNvSpPr txBox="1"/>
          <p:nvPr/>
        </p:nvSpPr>
        <p:spPr>
          <a:xfrm>
            <a:off x="3337341" y="3191608"/>
            <a:ext cx="5698273" cy="46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de-AT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was not a member of The Beatles?</a:t>
            </a:r>
          </a:p>
        </p:txBody>
      </p:sp>
      <p:grpSp>
        <p:nvGrpSpPr>
          <p:cNvPr id="43" name="Antwort A">
            <a:extLst>
              <a:ext uri="{FF2B5EF4-FFF2-40B4-BE49-F238E27FC236}">
                <a16:creationId xmlns:a16="http://schemas.microsoft.com/office/drawing/2014/main" id="{36BAF9E3-9179-411B-B8FE-F5BCF1E73DC9}"/>
              </a:ext>
            </a:extLst>
          </p:cNvPr>
          <p:cNvGrpSpPr/>
          <p:nvPr/>
        </p:nvGrpSpPr>
        <p:grpSpPr>
          <a:xfrm>
            <a:off x="1452892" y="4172004"/>
            <a:ext cx="4524162" cy="929685"/>
            <a:chOff x="1452892" y="4172004"/>
            <a:chExt cx="4524162" cy="929685"/>
          </a:xfrm>
        </p:grpSpPr>
        <p:sp>
          <p:nvSpPr>
            <p:cNvPr id="20" name="Flussdiagramm: Vorbereitung 19">
              <a:extLst>
                <a:ext uri="{FF2B5EF4-FFF2-40B4-BE49-F238E27FC236}">
                  <a16:creationId xmlns:a16="http://schemas.microsoft.com/office/drawing/2014/main" id="{60B15F66-6CF0-4909-A072-4B9CA4CA08D0}"/>
                </a:ext>
              </a:extLst>
            </p:cNvPr>
            <p:cNvSpPr/>
            <p:nvPr/>
          </p:nvSpPr>
          <p:spPr>
            <a:xfrm>
              <a:off x="1452892" y="4172004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A79ECAAD-FE9C-4A8C-8CBE-2AF288475131}"/>
                </a:ext>
              </a:extLst>
            </p:cNvPr>
            <p:cNvGrpSpPr/>
            <p:nvPr/>
          </p:nvGrpSpPr>
          <p:grpSpPr>
            <a:xfrm>
              <a:off x="1717288" y="4185359"/>
              <a:ext cx="3824868" cy="916330"/>
              <a:chOff x="1717288" y="4185359"/>
              <a:chExt cx="3824868" cy="916330"/>
            </a:xfrm>
          </p:grpSpPr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AF0BF5BB-760B-4D01-AAEE-BEDC070EF526}"/>
                  </a:ext>
                </a:extLst>
              </p:cNvPr>
              <p:cNvSpPr txBox="1"/>
              <p:nvPr/>
            </p:nvSpPr>
            <p:spPr>
              <a:xfrm>
                <a:off x="1717288" y="4381083"/>
                <a:ext cx="4460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800" b="1">
                    <a:solidFill>
                      <a:srgbClr val="FFC000"/>
                    </a:solidFill>
                    <a:latin typeface="Abadi Extra Light" panose="020B0204020104020204" pitchFamily="34" charset="0"/>
                  </a:rPr>
                  <a:t>A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16388FA3-C0D9-410C-BAE2-A6485A7F9BED}"/>
                  </a:ext>
                </a:extLst>
              </p:cNvPr>
              <p:cNvSpPr txBox="1"/>
              <p:nvPr/>
            </p:nvSpPr>
            <p:spPr>
              <a:xfrm>
                <a:off x="2163338" y="4185359"/>
                <a:ext cx="3378818" cy="91633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/>
              </a:bodyPr>
              <a:lstStyle/>
              <a:p>
                <a:r>
                  <a:rPr lang="de-AT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John Lennon</a:t>
                </a:r>
                <a:endParaRPr lang="de-AT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Antwort B">
            <a:extLst>
              <a:ext uri="{FF2B5EF4-FFF2-40B4-BE49-F238E27FC236}">
                <a16:creationId xmlns:a16="http://schemas.microsoft.com/office/drawing/2014/main" id="{E30C8AA2-BEE5-47D2-84F3-F5461D24D06A}"/>
              </a:ext>
            </a:extLst>
          </p:cNvPr>
          <p:cNvGrpSpPr/>
          <p:nvPr/>
        </p:nvGrpSpPr>
        <p:grpSpPr>
          <a:xfrm>
            <a:off x="6271529" y="4185358"/>
            <a:ext cx="4524162" cy="929684"/>
            <a:chOff x="6271529" y="4185358"/>
            <a:chExt cx="4524162" cy="929684"/>
          </a:xfrm>
        </p:grpSpPr>
        <p:sp>
          <p:nvSpPr>
            <p:cNvPr id="30" name="Flussdiagramm: Vorbereitung 19">
              <a:extLst>
                <a:ext uri="{FF2B5EF4-FFF2-40B4-BE49-F238E27FC236}">
                  <a16:creationId xmlns:a16="http://schemas.microsoft.com/office/drawing/2014/main" id="{1D35DB63-5230-4019-8D00-0A6FF7AB72BE}"/>
                </a:ext>
              </a:extLst>
            </p:cNvPr>
            <p:cNvSpPr/>
            <p:nvPr/>
          </p:nvSpPr>
          <p:spPr>
            <a:xfrm>
              <a:off x="6271529" y="4185358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de-AT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1A0CF1A-F77F-402E-B1AB-817C9CF3DB58}"/>
                </a:ext>
              </a:extLst>
            </p:cNvPr>
            <p:cNvSpPr txBox="1"/>
            <p:nvPr/>
          </p:nvSpPr>
          <p:spPr>
            <a:xfrm>
              <a:off x="6544962" y="4379082"/>
              <a:ext cx="446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>
                  <a:solidFill>
                    <a:srgbClr val="FFC000"/>
                  </a:solidFill>
                  <a:latin typeface="Abadi Extra Light" panose="020B0204020104020204" pitchFamily="34" charset="0"/>
                </a:rPr>
                <a:t>B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84384844-2196-42F7-B547-580509577301}"/>
                </a:ext>
              </a:extLst>
            </p:cNvPr>
            <p:cNvSpPr txBox="1"/>
            <p:nvPr/>
          </p:nvSpPr>
          <p:spPr>
            <a:xfrm>
              <a:off x="6991010" y="4185358"/>
              <a:ext cx="3483702" cy="89925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de-AT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Ringo Star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Antwort C">
            <a:extLst>
              <a:ext uri="{FF2B5EF4-FFF2-40B4-BE49-F238E27FC236}">
                <a16:creationId xmlns:a16="http://schemas.microsoft.com/office/drawing/2014/main" id="{F2F40ED8-7124-40BD-BD7C-8B35A1D59DE6}"/>
              </a:ext>
            </a:extLst>
          </p:cNvPr>
          <p:cNvGrpSpPr/>
          <p:nvPr/>
        </p:nvGrpSpPr>
        <p:grpSpPr>
          <a:xfrm>
            <a:off x="1452892" y="5271311"/>
            <a:ext cx="4524162" cy="929685"/>
            <a:chOff x="1452892" y="5271311"/>
            <a:chExt cx="4524162" cy="929685"/>
          </a:xfrm>
        </p:grpSpPr>
        <p:sp>
          <p:nvSpPr>
            <p:cNvPr id="31" name="Flussdiagramm: Vorbereitung 19">
              <a:extLst>
                <a:ext uri="{FF2B5EF4-FFF2-40B4-BE49-F238E27FC236}">
                  <a16:creationId xmlns:a16="http://schemas.microsoft.com/office/drawing/2014/main" id="{87D5B7B0-B504-40C5-BFC9-D3328A97AC1E}"/>
                </a:ext>
              </a:extLst>
            </p:cNvPr>
            <p:cNvSpPr/>
            <p:nvPr/>
          </p:nvSpPr>
          <p:spPr>
            <a:xfrm>
              <a:off x="1452892" y="5271312"/>
              <a:ext cx="4524162" cy="929684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3">
                  <a:moveTo>
                    <a:pt x="0" y="5087"/>
                  </a:moveTo>
                  <a:cubicBezTo>
                    <a:pt x="487" y="3172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351"/>
                    <a:pt x="0" y="5087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FF00A738-E5E1-4733-9E2A-092D858DCB9E}"/>
                </a:ext>
              </a:extLst>
            </p:cNvPr>
            <p:cNvSpPr txBox="1"/>
            <p:nvPr/>
          </p:nvSpPr>
          <p:spPr>
            <a:xfrm>
              <a:off x="1728439" y="5474542"/>
              <a:ext cx="446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>
                  <a:solidFill>
                    <a:srgbClr val="FFC000"/>
                  </a:solidFill>
                  <a:latin typeface="Abadi Extra Light" panose="020B0204020104020204" pitchFamily="34" charset="0"/>
                </a:rPr>
                <a:t>C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C02D599C-5B3F-476D-95B3-CB5464277AB7}"/>
                </a:ext>
              </a:extLst>
            </p:cNvPr>
            <p:cNvSpPr txBox="1"/>
            <p:nvPr/>
          </p:nvSpPr>
          <p:spPr>
            <a:xfrm>
              <a:off x="2163337" y="5271311"/>
              <a:ext cx="3378819" cy="929683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de-AT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Justin Timberlake</a:t>
              </a:r>
              <a:endPara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Antwort D">
            <a:extLst>
              <a:ext uri="{FF2B5EF4-FFF2-40B4-BE49-F238E27FC236}">
                <a16:creationId xmlns:a16="http://schemas.microsoft.com/office/drawing/2014/main" id="{93D8C80A-E08C-4808-941D-85C6E552C6BB}"/>
              </a:ext>
            </a:extLst>
          </p:cNvPr>
          <p:cNvGrpSpPr/>
          <p:nvPr/>
        </p:nvGrpSpPr>
        <p:grpSpPr>
          <a:xfrm>
            <a:off x="6271529" y="5298020"/>
            <a:ext cx="4524162" cy="929684"/>
            <a:chOff x="6271529" y="5298020"/>
            <a:chExt cx="4524162" cy="929684"/>
          </a:xfrm>
        </p:grpSpPr>
        <p:sp>
          <p:nvSpPr>
            <p:cNvPr id="32" name="Flussdiagramm: Vorbereitung 19">
              <a:extLst>
                <a:ext uri="{FF2B5EF4-FFF2-40B4-BE49-F238E27FC236}">
                  <a16:creationId xmlns:a16="http://schemas.microsoft.com/office/drawing/2014/main" id="{9165BA08-5248-40BA-94C9-D35314AE69DC}"/>
                </a:ext>
              </a:extLst>
            </p:cNvPr>
            <p:cNvSpPr/>
            <p:nvPr/>
          </p:nvSpPr>
          <p:spPr>
            <a:xfrm>
              <a:off x="6271529" y="5298020"/>
              <a:ext cx="4524162" cy="929498"/>
            </a:xfrm>
            <a:custGeom>
              <a:avLst/>
              <a:gdLst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000 h 10000"/>
                <a:gd name="connsiteX1" fmla="*/ 2000 w 10000"/>
                <a:gd name="connsiteY1" fmla="*/ 0 h 10000"/>
                <a:gd name="connsiteX2" fmla="*/ 8000 w 10000"/>
                <a:gd name="connsiteY2" fmla="*/ 0 h 10000"/>
                <a:gd name="connsiteX3" fmla="*/ 10000 w 10000"/>
                <a:gd name="connsiteY3" fmla="*/ 5000 h 10000"/>
                <a:gd name="connsiteX4" fmla="*/ 8000 w 10000"/>
                <a:gd name="connsiteY4" fmla="*/ 10000 h 10000"/>
                <a:gd name="connsiteX5" fmla="*/ 2000 w 10000"/>
                <a:gd name="connsiteY5" fmla="*/ 10000 h 10000"/>
                <a:gd name="connsiteX6" fmla="*/ 0 w 10000"/>
                <a:gd name="connsiteY6" fmla="*/ 5000 h 10000"/>
                <a:gd name="connsiteX0" fmla="*/ 0 w 10000"/>
                <a:gd name="connsiteY0" fmla="*/ 5114 h 10114"/>
                <a:gd name="connsiteX1" fmla="*/ 2000 w 10000"/>
                <a:gd name="connsiteY1" fmla="*/ 114 h 10114"/>
                <a:gd name="connsiteX2" fmla="*/ 8000 w 10000"/>
                <a:gd name="connsiteY2" fmla="*/ 114 h 10114"/>
                <a:gd name="connsiteX3" fmla="*/ 10000 w 10000"/>
                <a:gd name="connsiteY3" fmla="*/ 5114 h 10114"/>
                <a:gd name="connsiteX4" fmla="*/ 8000 w 10000"/>
                <a:gd name="connsiteY4" fmla="*/ 10114 h 10114"/>
                <a:gd name="connsiteX5" fmla="*/ 2000 w 10000"/>
                <a:gd name="connsiteY5" fmla="*/ 10114 h 10114"/>
                <a:gd name="connsiteX6" fmla="*/ 0 w 10000"/>
                <a:gd name="connsiteY6" fmla="*/ 5114 h 10114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8000 w 10000"/>
                <a:gd name="connsiteY4" fmla="*/ 10114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87"/>
                <a:gd name="connsiteX1" fmla="*/ 2000 w 10000"/>
                <a:gd name="connsiteY1" fmla="*/ 114 h 10287"/>
                <a:gd name="connsiteX2" fmla="*/ 8000 w 10000"/>
                <a:gd name="connsiteY2" fmla="*/ 114 h 10287"/>
                <a:gd name="connsiteX3" fmla="*/ 10000 w 10000"/>
                <a:gd name="connsiteY3" fmla="*/ 5114 h 10287"/>
                <a:gd name="connsiteX4" fmla="*/ 8000 w 10000"/>
                <a:gd name="connsiteY4" fmla="*/ 10114 h 10287"/>
                <a:gd name="connsiteX5" fmla="*/ 2000 w 10000"/>
                <a:gd name="connsiteY5" fmla="*/ 10114 h 10287"/>
                <a:gd name="connsiteX6" fmla="*/ 0 w 10000"/>
                <a:gd name="connsiteY6" fmla="*/ 5114 h 10287"/>
                <a:gd name="connsiteX0" fmla="*/ 0 w 10000"/>
                <a:gd name="connsiteY0" fmla="*/ 5114 h 10243"/>
                <a:gd name="connsiteX1" fmla="*/ 2000 w 10000"/>
                <a:gd name="connsiteY1" fmla="*/ 114 h 10243"/>
                <a:gd name="connsiteX2" fmla="*/ 8000 w 10000"/>
                <a:gd name="connsiteY2" fmla="*/ 114 h 10243"/>
                <a:gd name="connsiteX3" fmla="*/ 10000 w 10000"/>
                <a:gd name="connsiteY3" fmla="*/ 5114 h 10243"/>
                <a:gd name="connsiteX4" fmla="*/ 7983 w 10000"/>
                <a:gd name="connsiteY4" fmla="*/ 10069 h 10243"/>
                <a:gd name="connsiteX5" fmla="*/ 2000 w 10000"/>
                <a:gd name="connsiteY5" fmla="*/ 10114 h 10243"/>
                <a:gd name="connsiteX6" fmla="*/ 0 w 10000"/>
                <a:gd name="connsiteY6" fmla="*/ 5114 h 10243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114 h 10127"/>
                <a:gd name="connsiteX1" fmla="*/ 2000 w 10000"/>
                <a:gd name="connsiteY1" fmla="*/ 114 h 10127"/>
                <a:gd name="connsiteX2" fmla="*/ 8000 w 10000"/>
                <a:gd name="connsiteY2" fmla="*/ 114 h 10127"/>
                <a:gd name="connsiteX3" fmla="*/ 10000 w 10000"/>
                <a:gd name="connsiteY3" fmla="*/ 5114 h 10127"/>
                <a:gd name="connsiteX4" fmla="*/ 7983 w 10000"/>
                <a:gd name="connsiteY4" fmla="*/ 10069 h 10127"/>
                <a:gd name="connsiteX5" fmla="*/ 2000 w 10000"/>
                <a:gd name="connsiteY5" fmla="*/ 10114 h 10127"/>
                <a:gd name="connsiteX6" fmla="*/ 0 w 10000"/>
                <a:gd name="connsiteY6" fmla="*/ 5114 h 10127"/>
                <a:gd name="connsiteX0" fmla="*/ 0 w 10000"/>
                <a:gd name="connsiteY0" fmla="*/ 5001 h 10014"/>
                <a:gd name="connsiteX1" fmla="*/ 2000 w 10000"/>
                <a:gd name="connsiteY1" fmla="*/ 1 h 10014"/>
                <a:gd name="connsiteX2" fmla="*/ 8000 w 10000"/>
                <a:gd name="connsiteY2" fmla="*/ 1 h 10014"/>
                <a:gd name="connsiteX3" fmla="*/ 10000 w 10000"/>
                <a:gd name="connsiteY3" fmla="*/ 5001 h 10014"/>
                <a:gd name="connsiteX4" fmla="*/ 7983 w 10000"/>
                <a:gd name="connsiteY4" fmla="*/ 9956 h 10014"/>
                <a:gd name="connsiteX5" fmla="*/ 2000 w 10000"/>
                <a:gd name="connsiteY5" fmla="*/ 10001 h 10014"/>
                <a:gd name="connsiteX6" fmla="*/ 0 w 10000"/>
                <a:gd name="connsiteY6" fmla="*/ 5001 h 10014"/>
                <a:gd name="connsiteX0" fmla="*/ 0 w 9246"/>
                <a:gd name="connsiteY0" fmla="*/ 5001 h 10014"/>
                <a:gd name="connsiteX1" fmla="*/ 2000 w 9246"/>
                <a:gd name="connsiteY1" fmla="*/ 1 h 10014"/>
                <a:gd name="connsiteX2" fmla="*/ 8000 w 9246"/>
                <a:gd name="connsiteY2" fmla="*/ 1 h 10014"/>
                <a:gd name="connsiteX3" fmla="*/ 9246 w 9246"/>
                <a:gd name="connsiteY3" fmla="*/ 5294 h 10014"/>
                <a:gd name="connsiteX4" fmla="*/ 7983 w 9246"/>
                <a:gd name="connsiteY4" fmla="*/ 9956 h 10014"/>
                <a:gd name="connsiteX5" fmla="*/ 2000 w 9246"/>
                <a:gd name="connsiteY5" fmla="*/ 10001 h 10014"/>
                <a:gd name="connsiteX6" fmla="*/ 0 w 9246"/>
                <a:gd name="connsiteY6" fmla="*/ 5001 h 10014"/>
                <a:gd name="connsiteX0" fmla="*/ 0 w 9248"/>
                <a:gd name="connsiteY0" fmla="*/ 5287 h 10001"/>
                <a:gd name="connsiteX1" fmla="*/ 1411 w 9248"/>
                <a:gd name="connsiteY1" fmla="*/ 1 h 10001"/>
                <a:gd name="connsiteX2" fmla="*/ 7900 w 9248"/>
                <a:gd name="connsiteY2" fmla="*/ 1 h 10001"/>
                <a:gd name="connsiteX3" fmla="*/ 9248 w 9248"/>
                <a:gd name="connsiteY3" fmla="*/ 5287 h 10001"/>
                <a:gd name="connsiteX4" fmla="*/ 7882 w 9248"/>
                <a:gd name="connsiteY4" fmla="*/ 9942 h 10001"/>
                <a:gd name="connsiteX5" fmla="*/ 1411 w 9248"/>
                <a:gd name="connsiteY5" fmla="*/ 9987 h 10001"/>
                <a:gd name="connsiteX6" fmla="*/ 0 w 9248"/>
                <a:gd name="connsiteY6" fmla="*/ 5287 h 10001"/>
                <a:gd name="connsiteX0" fmla="*/ 0 w 9687"/>
                <a:gd name="connsiteY0" fmla="*/ 5286 h 10000"/>
                <a:gd name="connsiteX1" fmla="*/ 1526 w 9687"/>
                <a:gd name="connsiteY1" fmla="*/ 1 h 10000"/>
                <a:gd name="connsiteX2" fmla="*/ 8542 w 9687"/>
                <a:gd name="connsiteY2" fmla="*/ 1 h 10000"/>
                <a:gd name="connsiteX3" fmla="*/ 9687 w 9687"/>
                <a:gd name="connsiteY3" fmla="*/ 5392 h 10000"/>
                <a:gd name="connsiteX4" fmla="*/ 8523 w 9687"/>
                <a:gd name="connsiteY4" fmla="*/ 9941 h 10000"/>
                <a:gd name="connsiteX5" fmla="*/ 1526 w 9687"/>
                <a:gd name="connsiteY5" fmla="*/ 9986 h 10000"/>
                <a:gd name="connsiteX6" fmla="*/ 0 w 9687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10000"/>
                <a:gd name="connsiteY0" fmla="*/ 5286 h 10000"/>
                <a:gd name="connsiteX1" fmla="*/ 1575 w 10000"/>
                <a:gd name="connsiteY1" fmla="*/ 1 h 10000"/>
                <a:gd name="connsiteX2" fmla="*/ 8818 w 10000"/>
                <a:gd name="connsiteY2" fmla="*/ 1 h 10000"/>
                <a:gd name="connsiteX3" fmla="*/ 10000 w 10000"/>
                <a:gd name="connsiteY3" fmla="*/ 5392 h 10000"/>
                <a:gd name="connsiteX4" fmla="*/ 8798 w 10000"/>
                <a:gd name="connsiteY4" fmla="*/ 9941 h 10000"/>
                <a:gd name="connsiteX5" fmla="*/ 1575 w 10000"/>
                <a:gd name="connsiteY5" fmla="*/ 9986 h 10000"/>
                <a:gd name="connsiteX6" fmla="*/ 0 w 10000"/>
                <a:gd name="connsiteY6" fmla="*/ 5286 h 10000"/>
                <a:gd name="connsiteX0" fmla="*/ 0 w 9534"/>
                <a:gd name="connsiteY0" fmla="*/ 5086 h 9999"/>
                <a:gd name="connsiteX1" fmla="*/ 1109 w 9534"/>
                <a:gd name="connsiteY1" fmla="*/ 1 h 9999"/>
                <a:gd name="connsiteX2" fmla="*/ 8352 w 9534"/>
                <a:gd name="connsiteY2" fmla="*/ 1 h 9999"/>
                <a:gd name="connsiteX3" fmla="*/ 9534 w 9534"/>
                <a:gd name="connsiteY3" fmla="*/ 5392 h 9999"/>
                <a:gd name="connsiteX4" fmla="*/ 8332 w 9534"/>
                <a:gd name="connsiteY4" fmla="*/ 9941 h 9999"/>
                <a:gd name="connsiteX5" fmla="*/ 1109 w 9534"/>
                <a:gd name="connsiteY5" fmla="*/ 9986 h 9999"/>
                <a:gd name="connsiteX6" fmla="*/ 0 w 9534"/>
                <a:gd name="connsiteY6" fmla="*/ 5086 h 9999"/>
                <a:gd name="connsiteX0" fmla="*/ 0 w 10000"/>
                <a:gd name="connsiteY0" fmla="*/ 5087 h 10000"/>
                <a:gd name="connsiteX1" fmla="*/ 1163 w 10000"/>
                <a:gd name="connsiteY1" fmla="*/ 1 h 10000"/>
                <a:gd name="connsiteX2" fmla="*/ 8760 w 10000"/>
                <a:gd name="connsiteY2" fmla="*/ 1 h 10000"/>
                <a:gd name="connsiteX3" fmla="*/ 10000 w 10000"/>
                <a:gd name="connsiteY3" fmla="*/ 5393 h 10000"/>
                <a:gd name="connsiteX4" fmla="*/ 8739 w 10000"/>
                <a:gd name="connsiteY4" fmla="*/ 9942 h 10000"/>
                <a:gd name="connsiteX5" fmla="*/ 1163 w 10000"/>
                <a:gd name="connsiteY5" fmla="*/ 9987 h 10000"/>
                <a:gd name="connsiteX6" fmla="*/ 0 w 10000"/>
                <a:gd name="connsiteY6" fmla="*/ 5087 h 10000"/>
                <a:gd name="connsiteX0" fmla="*/ 0 w 10000"/>
                <a:gd name="connsiteY0" fmla="*/ 5087 h 10003"/>
                <a:gd name="connsiteX1" fmla="*/ 1163 w 10000"/>
                <a:gd name="connsiteY1" fmla="*/ 1 h 10003"/>
                <a:gd name="connsiteX2" fmla="*/ 8760 w 10000"/>
                <a:gd name="connsiteY2" fmla="*/ 1 h 10003"/>
                <a:gd name="connsiteX3" fmla="*/ 10000 w 10000"/>
                <a:gd name="connsiteY3" fmla="*/ 5393 h 10003"/>
                <a:gd name="connsiteX4" fmla="*/ 8739 w 10000"/>
                <a:gd name="connsiteY4" fmla="*/ 9942 h 10003"/>
                <a:gd name="connsiteX5" fmla="*/ 1163 w 10000"/>
                <a:gd name="connsiteY5" fmla="*/ 9987 h 10003"/>
                <a:gd name="connsiteX6" fmla="*/ 0 w 10000"/>
                <a:gd name="connsiteY6" fmla="*/ 5087 h 10003"/>
                <a:gd name="connsiteX0" fmla="*/ 0 w 10013"/>
                <a:gd name="connsiteY0" fmla="*/ 5087 h 10003"/>
                <a:gd name="connsiteX1" fmla="*/ 1163 w 10013"/>
                <a:gd name="connsiteY1" fmla="*/ 1 h 10003"/>
                <a:gd name="connsiteX2" fmla="*/ 8760 w 10013"/>
                <a:gd name="connsiteY2" fmla="*/ 1 h 10003"/>
                <a:gd name="connsiteX3" fmla="*/ 10013 w 10013"/>
                <a:gd name="connsiteY3" fmla="*/ 5172 h 10003"/>
                <a:gd name="connsiteX4" fmla="*/ 8739 w 10013"/>
                <a:gd name="connsiteY4" fmla="*/ 9942 h 10003"/>
                <a:gd name="connsiteX5" fmla="*/ 1163 w 10013"/>
                <a:gd name="connsiteY5" fmla="*/ 9987 h 10003"/>
                <a:gd name="connsiteX6" fmla="*/ 0 w 10013"/>
                <a:gd name="connsiteY6" fmla="*/ 5087 h 10003"/>
                <a:gd name="connsiteX0" fmla="*/ 0 w 10013"/>
                <a:gd name="connsiteY0" fmla="*/ 4850 h 10001"/>
                <a:gd name="connsiteX1" fmla="*/ 1163 w 10013"/>
                <a:gd name="connsiteY1" fmla="*/ 1 h 10001"/>
                <a:gd name="connsiteX2" fmla="*/ 8760 w 10013"/>
                <a:gd name="connsiteY2" fmla="*/ 1 h 10001"/>
                <a:gd name="connsiteX3" fmla="*/ 10013 w 10013"/>
                <a:gd name="connsiteY3" fmla="*/ 5172 h 10001"/>
                <a:gd name="connsiteX4" fmla="*/ 8739 w 10013"/>
                <a:gd name="connsiteY4" fmla="*/ 9942 h 10001"/>
                <a:gd name="connsiteX5" fmla="*/ 1163 w 10013"/>
                <a:gd name="connsiteY5" fmla="*/ 9987 h 10001"/>
                <a:gd name="connsiteX6" fmla="*/ 0 w 10013"/>
                <a:gd name="connsiteY6" fmla="*/ 485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13" h="10001">
                  <a:moveTo>
                    <a:pt x="0" y="4850"/>
                  </a:moveTo>
                  <a:cubicBezTo>
                    <a:pt x="487" y="2935"/>
                    <a:pt x="273" y="86"/>
                    <a:pt x="1163" y="1"/>
                  </a:cubicBezTo>
                  <a:lnTo>
                    <a:pt x="8760" y="1"/>
                  </a:lnTo>
                  <a:cubicBezTo>
                    <a:pt x="9749" y="-16"/>
                    <a:pt x="9568" y="2565"/>
                    <a:pt x="10013" y="5172"/>
                  </a:cubicBezTo>
                  <a:cubicBezTo>
                    <a:pt x="9488" y="8214"/>
                    <a:pt x="9635" y="10053"/>
                    <a:pt x="8739" y="9942"/>
                  </a:cubicBezTo>
                  <a:lnTo>
                    <a:pt x="1163" y="9987"/>
                  </a:lnTo>
                  <a:cubicBezTo>
                    <a:pt x="261" y="10245"/>
                    <a:pt x="506" y="7114"/>
                    <a:pt x="0" y="4850"/>
                  </a:cubicBez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6E4110C-2D4F-472F-B93F-CCAB1213CA80}"/>
                </a:ext>
              </a:extLst>
            </p:cNvPr>
            <p:cNvSpPr txBox="1"/>
            <p:nvPr/>
          </p:nvSpPr>
          <p:spPr>
            <a:xfrm>
              <a:off x="6544961" y="5501252"/>
              <a:ext cx="446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2800" b="1">
                  <a:solidFill>
                    <a:srgbClr val="FFC000"/>
                  </a:solidFill>
                  <a:latin typeface="Abadi Extra Light" panose="020B0204020104020204" pitchFamily="34" charset="0"/>
                </a:rPr>
                <a:t>D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06846D30-1FB9-45DB-BEBF-1D66E8C97FAF}"/>
                </a:ext>
              </a:extLst>
            </p:cNvPr>
            <p:cNvSpPr txBox="1"/>
            <p:nvPr/>
          </p:nvSpPr>
          <p:spPr>
            <a:xfrm>
              <a:off x="6991010" y="5308766"/>
              <a:ext cx="3483702" cy="918938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r>
                <a:rPr lang="de-AT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Paul McCartney</a:t>
              </a:r>
            </a:p>
          </p:txBody>
        </p:sp>
      </p:grpSp>
      <p:pic>
        <p:nvPicPr>
          <p:cNvPr id="56" name="background music">
            <a:hlinkClick r:id="" action="ppaction://media"/>
            <a:extLst>
              <a:ext uri="{FF2B5EF4-FFF2-40B4-BE49-F238E27FC236}">
                <a16:creationId xmlns:a16="http://schemas.microsoft.com/office/drawing/2014/main" id="{AE147EA1-A7B8-472A-9D67-543DB82C2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0975" y="291865"/>
            <a:ext cx="609600" cy="609600"/>
          </a:xfrm>
          <a:prstGeom prst="rect">
            <a:avLst/>
          </a:prstGeom>
        </p:spPr>
      </p:pic>
      <p:pic>
        <p:nvPicPr>
          <p:cNvPr id="2" name="start sound">
            <a:hlinkClick r:id="" action="ppaction://media"/>
            <a:extLst>
              <a:ext uri="{FF2B5EF4-FFF2-40B4-BE49-F238E27FC236}">
                <a16:creationId xmlns:a16="http://schemas.microsoft.com/office/drawing/2014/main" id="{72A2DC58-E96C-4A38-9A9A-8BF659400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48685" y="291865"/>
            <a:ext cx="609600" cy="609600"/>
          </a:xfrm>
          <a:prstGeom prst="rect">
            <a:avLst/>
          </a:prstGeom>
        </p:spPr>
      </p:pic>
      <p:pic>
        <p:nvPicPr>
          <p:cNvPr id="3" name="correct answer">
            <a:hlinkClick r:id="" action="ppaction://media"/>
            <a:extLst>
              <a:ext uri="{FF2B5EF4-FFF2-40B4-BE49-F238E27FC236}">
                <a16:creationId xmlns:a16="http://schemas.microsoft.com/office/drawing/2014/main" id="{D65CCF10-0F7D-49CD-9443-E842DBC1710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46395" y="291865"/>
            <a:ext cx="609600" cy="609600"/>
          </a:xfrm>
          <a:prstGeom prst="rect">
            <a:avLst/>
          </a:prstGeom>
        </p:spPr>
      </p:pic>
      <p:pic>
        <p:nvPicPr>
          <p:cNvPr id="29" name="Grafik 2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3F0AD78-B9D0-4FD3-A3F2-A7D10AE4E5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  <p:pic>
        <p:nvPicPr>
          <p:cNvPr id="47" name="Logo">
            <a:extLst>
              <a:ext uri="{FF2B5EF4-FFF2-40B4-BE49-F238E27FC236}">
                <a16:creationId xmlns:a16="http://schemas.microsoft.com/office/drawing/2014/main" id="{0E807A9E-9E0C-40BA-B9B6-465662BEB3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145" y="4256"/>
            <a:ext cx="4351710" cy="30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2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CA9A4A1-CDAE-42B1-ABEC-CFE664787F3A}"/>
              </a:ext>
            </a:extLst>
          </p:cNvPr>
          <p:cNvSpPr txBox="1"/>
          <p:nvPr/>
        </p:nvSpPr>
        <p:spPr>
          <a:xfrm>
            <a:off x="1000124" y="509816"/>
            <a:ext cx="1026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wants to be a Millionaire– Links for Sound Download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26B6F7-37CC-4BB7-A051-44D39A548B0F}"/>
              </a:ext>
            </a:extLst>
          </p:cNvPr>
          <p:cNvSpPr txBox="1"/>
          <p:nvPr/>
        </p:nvSpPr>
        <p:spPr>
          <a:xfrm>
            <a:off x="1000125" y="1639203"/>
            <a:ext cx="94670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>
                <a:solidFill>
                  <a:schemeClr val="bg1"/>
                </a:solidFill>
              </a:rPr>
              <a:t>Main Theme: </a:t>
            </a:r>
            <a:r>
              <a:rPr lang="de-AT" sz="2400">
                <a:solidFill>
                  <a:schemeClr val="bg1"/>
                </a:solidFill>
                <a:hlinkClick r:id="rId3"/>
              </a:rPr>
              <a:t>https://www.soundboard.com/sb/sound/904527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Wrong answer: </a:t>
            </a:r>
            <a:r>
              <a:rPr lang="de-AT" sz="2400">
                <a:solidFill>
                  <a:schemeClr val="bg1"/>
                </a:solidFill>
                <a:hlinkClick r:id="rId4"/>
              </a:rPr>
              <a:t>https://www.soundboard.com/sb/sound/904547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Right answer: </a:t>
            </a:r>
            <a:r>
              <a:rPr lang="de-AT" sz="2400">
                <a:solidFill>
                  <a:schemeClr val="bg1"/>
                </a:solidFill>
                <a:hlinkClick r:id="rId5"/>
              </a:rPr>
              <a:t>https://www.soundboard.com/sb/sound/904544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Call a friend: </a:t>
            </a:r>
            <a:r>
              <a:rPr lang="de-AT" sz="2400">
                <a:solidFill>
                  <a:schemeClr val="bg1"/>
                </a:solidFill>
                <a:hlinkClick r:id="rId6"/>
              </a:rPr>
              <a:t>https://www.soundboard.com/sb/sound/904546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1.000.000 music: </a:t>
            </a:r>
            <a:r>
              <a:rPr lang="de-AT" sz="2400">
                <a:solidFill>
                  <a:schemeClr val="bg1"/>
                </a:solidFill>
                <a:hlinkClick r:id="rId7"/>
              </a:rPr>
              <a:t>https://www.soundboard.com/sb/sound/904542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500.000 music: </a:t>
            </a:r>
            <a:r>
              <a:rPr lang="de-AT" sz="2400">
                <a:solidFill>
                  <a:schemeClr val="bg1"/>
                </a:solidFill>
                <a:hlinkClick r:id="rId8"/>
              </a:rPr>
              <a:t>https://www.soundboard.com/sb/sound/904541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125.000 music: </a:t>
            </a:r>
            <a:r>
              <a:rPr lang="de-AT" sz="2400">
                <a:solidFill>
                  <a:schemeClr val="bg1"/>
                </a:solidFill>
                <a:hlinkClick r:id="rId9"/>
              </a:rPr>
              <a:t>https://www.soundboard.com/sb/sound/904540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64.000 music: </a:t>
            </a:r>
            <a:r>
              <a:rPr lang="de-AT" sz="2400">
                <a:solidFill>
                  <a:schemeClr val="bg1"/>
                </a:solidFill>
                <a:hlinkClick r:id="rId10"/>
              </a:rPr>
              <a:t>https://www.soundboard.com/sb/sound/904539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2.000 – 30.000 music: </a:t>
            </a:r>
            <a:r>
              <a:rPr lang="de-AT" sz="2400">
                <a:solidFill>
                  <a:schemeClr val="bg1"/>
                </a:solidFill>
                <a:hlinkClick r:id="rId11"/>
              </a:rPr>
              <a:t>https://www.soundboard.com/sb/sound/904538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50 – 1000 music: </a:t>
            </a:r>
            <a:r>
              <a:rPr lang="de-AT" sz="2400">
                <a:solidFill>
                  <a:schemeClr val="bg1"/>
                </a:solidFill>
                <a:hlinkClick r:id="rId12"/>
              </a:rPr>
              <a:t>https://www.soundboard.com/sb/sound/904537</a:t>
            </a:r>
            <a:endParaRPr lang="de-AT" sz="2400">
              <a:solidFill>
                <a:schemeClr val="bg1"/>
              </a:solidFill>
            </a:endParaRPr>
          </a:p>
          <a:p>
            <a:r>
              <a:rPr lang="de-AT" sz="2400">
                <a:solidFill>
                  <a:schemeClr val="bg1"/>
                </a:solidFill>
              </a:rPr>
              <a:t>Start sound: </a:t>
            </a:r>
            <a:r>
              <a:rPr lang="de-AT" sz="2400">
                <a:solidFill>
                  <a:schemeClr val="bg1"/>
                </a:solidFill>
                <a:hlinkClick r:id="rId13"/>
              </a:rPr>
              <a:t>https://www.soundboard.com/sb/sound/904536</a:t>
            </a:r>
            <a:endParaRPr lang="de-AT" sz="2400">
              <a:solidFill>
                <a:schemeClr val="bg1"/>
              </a:solidFill>
            </a:endParaRPr>
          </a:p>
          <a:p>
            <a:endParaRPr lang="de-AT">
              <a:solidFill>
                <a:schemeClr val="bg1"/>
              </a:solidFill>
            </a:endParaRPr>
          </a:p>
          <a:p>
            <a:endParaRPr lang="de-AT">
              <a:solidFill>
                <a:schemeClr val="bg1"/>
              </a:solidFill>
            </a:endParaRPr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55811B1-653B-4060-8BEE-7026D4CD41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CA9A4A1-CDAE-42B1-ABEC-CFE664787F3A}"/>
              </a:ext>
            </a:extLst>
          </p:cNvPr>
          <p:cNvSpPr txBox="1"/>
          <p:nvPr/>
        </p:nvSpPr>
        <p:spPr>
          <a:xfrm>
            <a:off x="4555751" y="356081"/>
            <a:ext cx="8089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Game Elements, Lifelines</a:t>
            </a:r>
          </a:p>
        </p:txBody>
      </p:sp>
      <p:grpSp>
        <p:nvGrpSpPr>
          <p:cNvPr id="11" name="Telefon Grafik">
            <a:extLst>
              <a:ext uri="{FF2B5EF4-FFF2-40B4-BE49-F238E27FC236}">
                <a16:creationId xmlns:a16="http://schemas.microsoft.com/office/drawing/2014/main" id="{128C9151-95AB-4EE9-B152-0D9132510228}"/>
              </a:ext>
            </a:extLst>
          </p:cNvPr>
          <p:cNvGrpSpPr/>
          <p:nvPr/>
        </p:nvGrpSpPr>
        <p:grpSpPr>
          <a:xfrm>
            <a:off x="9236860" y="1554913"/>
            <a:ext cx="820604" cy="820604"/>
            <a:chOff x="2608742" y="1335110"/>
            <a:chExt cx="820604" cy="820604"/>
          </a:xfrm>
        </p:grpSpPr>
        <p:pic>
          <p:nvPicPr>
            <p:cNvPr id="4" name="Grafik 3" descr="Telefon">
              <a:extLst>
                <a:ext uri="{FF2B5EF4-FFF2-40B4-BE49-F238E27FC236}">
                  <a16:creationId xmlns:a16="http://schemas.microsoft.com/office/drawing/2014/main" id="{7709DD4D-3C62-4E99-8E5A-425802F8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39568" y="1371600"/>
              <a:ext cx="758952" cy="758952"/>
            </a:xfrm>
            <a:prstGeom prst="rect">
              <a:avLst/>
            </a:prstGeom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62FF7B0-F8A2-4B86-B504-547BDA07E11B}"/>
                </a:ext>
              </a:extLst>
            </p:cNvPr>
            <p:cNvSpPr/>
            <p:nvPr/>
          </p:nvSpPr>
          <p:spPr>
            <a:xfrm>
              <a:off x="2608742" y="1335110"/>
              <a:ext cx="820604" cy="8206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" name="Publikum Grafik">
            <a:extLst>
              <a:ext uri="{FF2B5EF4-FFF2-40B4-BE49-F238E27FC236}">
                <a16:creationId xmlns:a16="http://schemas.microsoft.com/office/drawing/2014/main" id="{320042C6-CCF9-4E83-8300-E0280BADB8A2}"/>
              </a:ext>
            </a:extLst>
          </p:cNvPr>
          <p:cNvGrpSpPr/>
          <p:nvPr/>
        </p:nvGrpSpPr>
        <p:grpSpPr>
          <a:xfrm>
            <a:off x="9275509" y="3094898"/>
            <a:ext cx="820604" cy="820604"/>
            <a:chOff x="2608742" y="2329123"/>
            <a:chExt cx="820604" cy="820604"/>
          </a:xfrm>
        </p:grpSpPr>
        <p:pic>
          <p:nvPicPr>
            <p:cNvPr id="6" name="Grafik 5" descr="Kundenbewertung">
              <a:extLst>
                <a:ext uri="{FF2B5EF4-FFF2-40B4-BE49-F238E27FC236}">
                  <a16:creationId xmlns:a16="http://schemas.microsoft.com/office/drawing/2014/main" id="{684EE54E-060D-42CB-918B-215895DB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01220" y="2438660"/>
              <a:ext cx="635647" cy="635647"/>
            </a:xfrm>
            <a:prstGeom prst="rect">
              <a:avLst/>
            </a:prstGeom>
          </p:spPr>
        </p:pic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A66F58B-510C-43FA-94F5-9386FAFCB5BA}"/>
                </a:ext>
              </a:extLst>
            </p:cNvPr>
            <p:cNvSpPr/>
            <p:nvPr/>
          </p:nvSpPr>
          <p:spPr>
            <a:xfrm>
              <a:off x="2608742" y="2329123"/>
              <a:ext cx="820604" cy="8206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9" name="5050 Grafik">
            <a:extLst>
              <a:ext uri="{FF2B5EF4-FFF2-40B4-BE49-F238E27FC236}">
                <a16:creationId xmlns:a16="http://schemas.microsoft.com/office/drawing/2014/main" id="{C2C651C9-BE59-40D3-AB94-9C275F0BD83B}"/>
              </a:ext>
            </a:extLst>
          </p:cNvPr>
          <p:cNvGrpSpPr/>
          <p:nvPr/>
        </p:nvGrpSpPr>
        <p:grpSpPr>
          <a:xfrm>
            <a:off x="9275509" y="4634883"/>
            <a:ext cx="820604" cy="820604"/>
            <a:chOff x="2645456" y="3323136"/>
            <a:chExt cx="820604" cy="820604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EF06594D-AF53-4A88-B38D-0F7704DF30A6}"/>
                </a:ext>
              </a:extLst>
            </p:cNvPr>
            <p:cNvSpPr txBox="1"/>
            <p:nvPr/>
          </p:nvSpPr>
          <p:spPr>
            <a:xfrm>
              <a:off x="2670394" y="3548772"/>
              <a:ext cx="7589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50/50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A377030B-618C-40B1-A19E-787CE4643763}"/>
                </a:ext>
              </a:extLst>
            </p:cNvPr>
            <p:cNvSpPr/>
            <p:nvPr/>
          </p:nvSpPr>
          <p:spPr>
            <a:xfrm>
              <a:off x="2645456" y="3323136"/>
              <a:ext cx="820604" cy="8206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6" name="Anzeige">
            <a:extLst>
              <a:ext uri="{FF2B5EF4-FFF2-40B4-BE49-F238E27FC236}">
                <a16:creationId xmlns:a16="http://schemas.microsoft.com/office/drawing/2014/main" id="{2033F0AE-1638-4E6E-B9A0-B2FF961D6188}"/>
              </a:ext>
            </a:extLst>
          </p:cNvPr>
          <p:cNvGrpSpPr/>
          <p:nvPr/>
        </p:nvGrpSpPr>
        <p:grpSpPr>
          <a:xfrm>
            <a:off x="1040996" y="922852"/>
            <a:ext cx="3042459" cy="5333130"/>
            <a:chOff x="8179724" y="1168053"/>
            <a:chExt cx="3042459" cy="533313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BC97AD2-ADC2-430A-9734-D319B13C3D40}"/>
                </a:ext>
              </a:extLst>
            </p:cNvPr>
            <p:cNvSpPr/>
            <p:nvPr/>
          </p:nvSpPr>
          <p:spPr>
            <a:xfrm>
              <a:off x="8179724" y="1168053"/>
              <a:ext cx="3042459" cy="5198812"/>
            </a:xfrm>
            <a:prstGeom prst="rect">
              <a:avLst/>
            </a:prstGeom>
            <a:solidFill>
              <a:srgbClr val="080E1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9EB7E2A-FE68-42C8-8E4E-98F6F6448E4B}"/>
                </a:ext>
              </a:extLst>
            </p:cNvPr>
            <p:cNvGrpSpPr/>
            <p:nvPr/>
          </p:nvGrpSpPr>
          <p:grpSpPr>
            <a:xfrm>
              <a:off x="8527993" y="1515203"/>
              <a:ext cx="2694190" cy="4985980"/>
              <a:chOff x="8383385" y="1453686"/>
              <a:chExt cx="3385642" cy="5195196"/>
            </a:xfrm>
          </p:grpSpPr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17B18D7-1AF6-4CF8-9660-96FBA38FBD7A}"/>
                  </a:ext>
                </a:extLst>
              </p:cNvPr>
              <p:cNvSpPr txBox="1"/>
              <p:nvPr/>
            </p:nvSpPr>
            <p:spPr>
              <a:xfrm>
                <a:off x="8383385" y="1453686"/>
                <a:ext cx="685800" cy="4985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2000" b="1">
                    <a:solidFill>
                      <a:schemeClr val="bg1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15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14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13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12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11</a:t>
                </a:r>
              </a:p>
              <a:p>
                <a:pPr algn="ctr"/>
                <a:r>
                  <a:rPr lang="de-AT" sz="2000" b="1">
                    <a:solidFill>
                      <a:schemeClr val="bg1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10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9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8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7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6</a:t>
                </a:r>
              </a:p>
              <a:p>
                <a:pPr algn="ctr"/>
                <a:r>
                  <a:rPr lang="de-AT" sz="2000" b="1">
                    <a:solidFill>
                      <a:schemeClr val="bg1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4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algn="ctr"/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1</a:t>
                </a:r>
              </a:p>
              <a:p>
                <a:endParaRPr lang="de-AT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50F6D5F-9B89-4DC2-818C-C0E5A3815A80}"/>
                  </a:ext>
                </a:extLst>
              </p:cNvPr>
              <p:cNvSpPr txBox="1"/>
              <p:nvPr/>
            </p:nvSpPr>
            <p:spPr>
              <a:xfrm>
                <a:off x="9069186" y="1453686"/>
                <a:ext cx="2699841" cy="5195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AT" sz="2000" b="1">
                    <a:solidFill>
                      <a:schemeClr val="bg1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$ 1 MILLION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$ 500.000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$ 125.000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$ 64.000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$ 32.000</a:t>
                </a:r>
              </a:p>
              <a:p>
                <a:r>
                  <a:rPr lang="de-AT" sz="2000" b="1">
                    <a:solidFill>
                      <a:schemeClr val="bg1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$ 16.000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$ 8.000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$ 4.000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$ 2.000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$ 1.000</a:t>
                </a:r>
              </a:p>
              <a:p>
                <a:r>
                  <a:rPr lang="de-AT" sz="2000" b="1">
                    <a:solidFill>
                      <a:schemeClr val="bg1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$ 500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$ 300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$ 200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$ 100</a:t>
                </a:r>
              </a:p>
              <a:p>
                <a:r>
                  <a:rPr lang="de-AT" sz="2000" b="1">
                    <a:solidFill>
                      <a:srgbClr val="F88008"/>
                    </a:solidFill>
                    <a:latin typeface="Avenir Next LT Pro" panose="020B0504020202020204" pitchFamily="34" charset="0"/>
                    <a:cs typeface="Arial" panose="020B0604020202020204" pitchFamily="34" charset="0"/>
                  </a:rPr>
                  <a:t>$ 50</a:t>
                </a:r>
              </a:p>
              <a:p>
                <a:endParaRPr lang="de-AT"/>
              </a:p>
            </p:txBody>
          </p:sp>
        </p:grpSp>
      </p:grpSp>
      <p:sp>
        <p:nvSpPr>
          <p:cNvPr id="17" name="Publikum">
            <a:extLst>
              <a:ext uri="{FF2B5EF4-FFF2-40B4-BE49-F238E27FC236}">
                <a16:creationId xmlns:a16="http://schemas.microsoft.com/office/drawing/2014/main" id="{47D4247C-FA0E-48BC-8C78-095A995E87E7}"/>
              </a:ext>
            </a:extLst>
          </p:cNvPr>
          <p:cNvSpPr txBox="1"/>
          <p:nvPr/>
        </p:nvSpPr>
        <p:spPr>
          <a:xfrm>
            <a:off x="6355080" y="3254592"/>
            <a:ext cx="2598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</a:t>
            </a:r>
            <a:r>
              <a: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AT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</a:t>
            </a:r>
            <a:endParaRPr lang="de-AT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lefon">
            <a:extLst>
              <a:ext uri="{FF2B5EF4-FFF2-40B4-BE49-F238E27FC236}">
                <a16:creationId xmlns:a16="http://schemas.microsoft.com/office/drawing/2014/main" id="{4F5ED4E6-4457-40C2-9210-270031DC20CD}"/>
              </a:ext>
            </a:extLst>
          </p:cNvPr>
          <p:cNvSpPr txBox="1"/>
          <p:nvPr/>
        </p:nvSpPr>
        <p:spPr>
          <a:xfrm>
            <a:off x="6667502" y="1734382"/>
            <a:ext cx="2285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Phone a Friend</a:t>
            </a:r>
          </a:p>
        </p:txBody>
      </p:sp>
      <p:sp>
        <p:nvSpPr>
          <p:cNvPr id="19" name="5050">
            <a:extLst>
              <a:ext uri="{FF2B5EF4-FFF2-40B4-BE49-F238E27FC236}">
                <a16:creationId xmlns:a16="http://schemas.microsoft.com/office/drawing/2014/main" id="{5AC692BA-DCA9-41DF-A2E8-DFC53589C6B7}"/>
              </a:ext>
            </a:extLst>
          </p:cNvPr>
          <p:cNvSpPr txBox="1"/>
          <p:nvPr/>
        </p:nvSpPr>
        <p:spPr>
          <a:xfrm>
            <a:off x="7882128" y="4814352"/>
            <a:ext cx="107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50/50</a:t>
            </a:r>
          </a:p>
        </p:txBody>
      </p:sp>
      <p:pic>
        <p:nvPicPr>
          <p:cNvPr id="21" name="SL Logo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14EA97D-AD57-45CD-A7B3-501F4005B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  <p:sp>
        <p:nvSpPr>
          <p:cNvPr id="24" name="Auswahl">
            <a:extLst>
              <a:ext uri="{FF2B5EF4-FFF2-40B4-BE49-F238E27FC236}">
                <a16:creationId xmlns:a16="http://schemas.microsoft.com/office/drawing/2014/main" id="{BBCF988A-F59E-4D9E-BA5C-1F444E190200}"/>
              </a:ext>
            </a:extLst>
          </p:cNvPr>
          <p:cNvSpPr/>
          <p:nvPr/>
        </p:nvSpPr>
        <p:spPr>
          <a:xfrm>
            <a:off x="1213774" y="5573048"/>
            <a:ext cx="2696901" cy="3471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9004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2.96296E-6 L 3.75E-6 -0.04491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75E-6 -0.0449 L 3.75E-6 -0.0907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FFD76B7-5C80-43FC-BFD1-A89C0657E878}"/>
              </a:ext>
            </a:extLst>
          </p:cNvPr>
          <p:cNvSpPr txBox="1"/>
          <p:nvPr/>
        </p:nvSpPr>
        <p:spPr>
          <a:xfrm>
            <a:off x="935916" y="3458282"/>
            <a:ext cx="1176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https://slidelizard.com/blog/who-wants-to-be-a-millionaire-powerpoint-template </a:t>
            </a:r>
            <a:endParaRPr lang="de-AT" sz="240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EDC134D-9CDD-4370-A951-907292821F85}"/>
              </a:ext>
            </a:extLst>
          </p:cNvPr>
          <p:cNvSpPr txBox="1"/>
          <p:nvPr/>
        </p:nvSpPr>
        <p:spPr>
          <a:xfrm>
            <a:off x="935916" y="2876498"/>
            <a:ext cx="882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wants to be a millinaire – Read our blogpost:</a:t>
            </a:r>
          </a:p>
        </p:txBody>
      </p:sp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9B8E38A-695D-47D7-A9B9-95E53D084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690" y="6339900"/>
            <a:ext cx="1620186" cy="3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5A20026B-BD52-4B59-A5A6-037EB8A165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923" y="451976"/>
            <a:ext cx="5610225" cy="5760052"/>
          </a:xfrm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1E7FD15-FC10-4B4B-AB99-203CF9F32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1" y="2434343"/>
            <a:ext cx="4973288" cy="99465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CFF94DC-3438-4D18-BB1F-2B03ED9E9B8B}"/>
              </a:ext>
            </a:extLst>
          </p:cNvPr>
          <p:cNvSpPr txBox="1"/>
          <p:nvPr/>
        </p:nvSpPr>
        <p:spPr>
          <a:xfrm>
            <a:off x="7370065" y="3465513"/>
            <a:ext cx="6677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>
                <a:solidFill>
                  <a:schemeClr val="bg1"/>
                </a:solidFill>
                <a:latin typeface="Lato" panose="020F0502020204030203" pitchFamily="34" charset="0"/>
                <a:cs typeface="Arial" panose="020B0604020202020204" pitchFamily="34" charset="0"/>
              </a:rPr>
              <a:t>Download now for free at</a:t>
            </a:r>
          </a:p>
          <a:p>
            <a:r>
              <a:rPr lang="de-AT" sz="2800">
                <a:solidFill>
                  <a:srgbClr val="00B0F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https://slidelizard.com</a:t>
            </a:r>
          </a:p>
          <a:p>
            <a:endParaRPr lang="de-AT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AT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1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323</Words>
  <Application>Microsoft Macintosh PowerPoint</Application>
  <PresentationFormat>Widescreen</PresentationFormat>
  <Paragraphs>69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Abadi Extra Light</vt:lpstr>
      <vt:lpstr>Arial</vt:lpstr>
      <vt:lpstr>Avenir Next LT Pro</vt:lpstr>
      <vt:lpstr>Calibri</vt:lpstr>
      <vt:lpstr>Calibri Light</vt:lpstr>
      <vt:lpstr>Lato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piale</dc:creator>
  <cp:lastModifiedBy>Daniel Amerbauer</cp:lastModifiedBy>
  <cp:revision>58</cp:revision>
  <dcterms:created xsi:type="dcterms:W3CDTF">2020-02-11T13:02:59Z</dcterms:created>
  <dcterms:modified xsi:type="dcterms:W3CDTF">2020-04-01T09:07:03Z</dcterms:modified>
</cp:coreProperties>
</file>